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  <p:sldMasterId id="2147484078" r:id="rId2"/>
    <p:sldMasterId id="2147484096" r:id="rId3"/>
    <p:sldMasterId id="2147484108" r:id="rId4"/>
    <p:sldMasterId id="2147484120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434" autoAdjust="0"/>
  </p:normalViewPr>
  <p:slideViewPr>
    <p:cSldViewPr snapToGrid="0" showGuides="1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37447-0928-4157-8E1F-DD71FD88F6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A09FC7-F651-464D-A809-04AD8F3BAF77}">
      <dgm:prSet phldrT="[Текст]" custT="1"/>
      <dgm:spPr/>
      <dgm:t>
        <a:bodyPr/>
        <a:lstStyle/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tx1"/>
              </a:solidFill>
            </a:rPr>
            <a:t>Ленин </a:t>
          </a:r>
          <a:r>
            <a:rPr lang="ru-RU" dirty="0" err="1">
              <a:solidFill>
                <a:schemeClr val="tx1"/>
              </a:solidFill>
            </a:rPr>
            <a:t>административдик</a:t>
          </a:r>
          <a:r>
            <a:rPr lang="ru-RU" dirty="0">
              <a:solidFill>
                <a:schemeClr val="tx1"/>
              </a:solidFill>
            </a:rPr>
            <a:t> району</a:t>
          </a:r>
        </a:p>
      </dgm:t>
    </dgm:pt>
    <dgm:pt modelId="{53AD4771-E0CD-491E-B369-C63BACC8D86C}" type="parTrans" cxnId="{2D51CC32-F2EC-46D1-A816-61D39B5A26D5}">
      <dgm:prSet/>
      <dgm:spPr/>
      <dgm:t>
        <a:bodyPr/>
        <a:lstStyle/>
        <a:p>
          <a:endParaRPr lang="ru-RU"/>
        </a:p>
      </dgm:t>
    </dgm:pt>
    <dgm:pt modelId="{3C2D9A7E-1F6C-4F68-8D5D-0C73738640DF}" type="sibTrans" cxnId="{2D51CC32-F2EC-46D1-A816-61D39B5A26D5}">
      <dgm:prSet/>
      <dgm:spPr/>
      <dgm:t>
        <a:bodyPr/>
        <a:lstStyle/>
        <a:p>
          <a:endParaRPr lang="ru-RU"/>
        </a:p>
      </dgm:t>
    </dgm:pt>
    <dgm:pt modelId="{133DB10A-ABE2-48DE-9520-771BC1E37EB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Октябрь </a:t>
          </a:r>
          <a:r>
            <a:rPr lang="ru-RU" dirty="0" err="1">
              <a:solidFill>
                <a:schemeClr val="tx1"/>
              </a:solidFill>
            </a:rPr>
            <a:t>административдик</a:t>
          </a:r>
          <a:r>
            <a:rPr lang="ru-RU" dirty="0">
              <a:solidFill>
                <a:schemeClr val="tx1"/>
              </a:solidFill>
            </a:rPr>
            <a:t> району</a:t>
          </a:r>
        </a:p>
      </dgm:t>
    </dgm:pt>
    <dgm:pt modelId="{850F370C-677F-449C-9ACE-448E1EB4C386}" type="parTrans" cxnId="{2709DB6A-C085-4548-B9F5-A7EC4CCEC900}">
      <dgm:prSet/>
      <dgm:spPr/>
      <dgm:t>
        <a:bodyPr/>
        <a:lstStyle/>
        <a:p>
          <a:endParaRPr lang="ru-RU"/>
        </a:p>
      </dgm:t>
    </dgm:pt>
    <dgm:pt modelId="{2C5DDF39-0789-41AD-AE03-0F4C40AA631F}" type="sibTrans" cxnId="{2709DB6A-C085-4548-B9F5-A7EC4CCEC900}">
      <dgm:prSet/>
      <dgm:spPr/>
      <dgm:t>
        <a:bodyPr/>
        <a:lstStyle/>
        <a:p>
          <a:endParaRPr lang="ru-RU"/>
        </a:p>
      </dgm:t>
    </dgm:pt>
    <dgm:pt modelId="{9E7C2AB6-12DE-4EA5-A8CC-6A918C4021B0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Биринчи</a:t>
          </a:r>
          <a:r>
            <a:rPr lang="ru-RU" dirty="0">
              <a:solidFill>
                <a:schemeClr val="tx1"/>
              </a:solidFill>
            </a:rPr>
            <a:t> май </a:t>
          </a:r>
          <a:r>
            <a:rPr lang="ru-RU" dirty="0" err="1">
              <a:solidFill>
                <a:schemeClr val="tx1"/>
              </a:solidFill>
            </a:rPr>
            <a:t>административдик</a:t>
          </a:r>
          <a:r>
            <a:rPr lang="ru-RU" dirty="0">
              <a:solidFill>
                <a:schemeClr val="tx1"/>
              </a:solidFill>
            </a:rPr>
            <a:t> району</a:t>
          </a:r>
        </a:p>
      </dgm:t>
    </dgm:pt>
    <dgm:pt modelId="{F7351084-58C2-4914-8DEC-A4DE0A9899D6}" type="parTrans" cxnId="{F8B4102D-593D-4340-93E2-F59EE14EFCEB}">
      <dgm:prSet/>
      <dgm:spPr/>
      <dgm:t>
        <a:bodyPr/>
        <a:lstStyle/>
        <a:p>
          <a:endParaRPr lang="ru-RU"/>
        </a:p>
      </dgm:t>
    </dgm:pt>
    <dgm:pt modelId="{8D11E45A-359F-4728-BEC6-48F93557400C}" type="sibTrans" cxnId="{F8B4102D-593D-4340-93E2-F59EE14EFCEB}">
      <dgm:prSet/>
      <dgm:spPr/>
      <dgm:t>
        <a:bodyPr/>
        <a:lstStyle/>
        <a:p>
          <a:endParaRPr lang="ru-RU"/>
        </a:p>
      </dgm:t>
    </dgm:pt>
    <dgm:pt modelId="{A8C483C1-F7B1-4EFB-AF39-576ED8262C7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Свердлов </a:t>
          </a:r>
          <a:r>
            <a:rPr lang="ru-RU" dirty="0" err="1">
              <a:solidFill>
                <a:schemeClr val="tx1"/>
              </a:solidFill>
            </a:rPr>
            <a:t>административдик</a:t>
          </a:r>
          <a:r>
            <a:rPr lang="ru-RU" dirty="0">
              <a:solidFill>
                <a:schemeClr val="tx1"/>
              </a:solidFill>
            </a:rPr>
            <a:t> району</a:t>
          </a:r>
        </a:p>
      </dgm:t>
    </dgm:pt>
    <dgm:pt modelId="{902DA7DE-F05F-449F-BDB7-FDA2D9052B78}" type="parTrans" cxnId="{525AE63D-88B9-42DA-B5BC-FF5B39CD11F4}">
      <dgm:prSet/>
      <dgm:spPr/>
      <dgm:t>
        <a:bodyPr/>
        <a:lstStyle/>
        <a:p>
          <a:endParaRPr lang="ru-RU"/>
        </a:p>
      </dgm:t>
    </dgm:pt>
    <dgm:pt modelId="{3DB13647-FD6F-40CF-A8AF-C1B06DA70434}" type="sibTrans" cxnId="{525AE63D-88B9-42DA-B5BC-FF5B39CD11F4}">
      <dgm:prSet/>
      <dgm:spPr/>
      <dgm:t>
        <a:bodyPr/>
        <a:lstStyle/>
        <a:p>
          <a:endParaRPr lang="ru-RU"/>
        </a:p>
      </dgm:t>
    </dgm:pt>
    <dgm:pt modelId="{A5383C25-6C96-4966-9736-18B2918B8349}" type="pres">
      <dgm:prSet presAssocID="{07F37447-0928-4157-8E1F-DD71FD88F649}" presName="Name0" presStyleCnt="0">
        <dgm:presLayoutVars>
          <dgm:chMax val="7"/>
          <dgm:chPref val="7"/>
          <dgm:dir/>
        </dgm:presLayoutVars>
      </dgm:prSet>
      <dgm:spPr/>
    </dgm:pt>
    <dgm:pt modelId="{30623DD4-B20C-44A1-9EF3-B151FC45F6E6}" type="pres">
      <dgm:prSet presAssocID="{07F37447-0928-4157-8E1F-DD71FD88F649}" presName="Name1" presStyleCnt="0"/>
      <dgm:spPr/>
    </dgm:pt>
    <dgm:pt modelId="{16D72FD6-5B2A-49E7-8B92-6E4832937BBC}" type="pres">
      <dgm:prSet presAssocID="{07F37447-0928-4157-8E1F-DD71FD88F649}" presName="cycle" presStyleCnt="0"/>
      <dgm:spPr/>
    </dgm:pt>
    <dgm:pt modelId="{42EC183D-325F-4DA2-AB6B-420F5B0CA9CF}" type="pres">
      <dgm:prSet presAssocID="{07F37447-0928-4157-8E1F-DD71FD88F649}" presName="srcNode" presStyleLbl="node1" presStyleIdx="0" presStyleCnt="4"/>
      <dgm:spPr/>
    </dgm:pt>
    <dgm:pt modelId="{8ED14450-FB67-41AA-9F7C-DE56E8AF468B}" type="pres">
      <dgm:prSet presAssocID="{07F37447-0928-4157-8E1F-DD71FD88F649}" presName="conn" presStyleLbl="parChTrans1D2" presStyleIdx="0" presStyleCnt="1"/>
      <dgm:spPr/>
    </dgm:pt>
    <dgm:pt modelId="{69CEAE6B-D879-4FFE-B6B5-C7E4D297596C}" type="pres">
      <dgm:prSet presAssocID="{07F37447-0928-4157-8E1F-DD71FD88F649}" presName="extraNode" presStyleLbl="node1" presStyleIdx="0" presStyleCnt="4"/>
      <dgm:spPr/>
    </dgm:pt>
    <dgm:pt modelId="{34102273-841F-47AF-AED1-055A26972425}" type="pres">
      <dgm:prSet presAssocID="{07F37447-0928-4157-8E1F-DD71FD88F649}" presName="dstNode" presStyleLbl="node1" presStyleIdx="0" presStyleCnt="4"/>
      <dgm:spPr/>
    </dgm:pt>
    <dgm:pt modelId="{2692034A-F496-4C36-9F5E-9EE42800DB0F}" type="pres">
      <dgm:prSet presAssocID="{FAA09FC7-F651-464D-A809-04AD8F3BAF77}" presName="text_1" presStyleLbl="node1" presStyleIdx="0" presStyleCnt="4">
        <dgm:presLayoutVars>
          <dgm:bulletEnabled val="1"/>
        </dgm:presLayoutVars>
      </dgm:prSet>
      <dgm:spPr/>
    </dgm:pt>
    <dgm:pt modelId="{BC819B90-391E-4B7B-92E4-A57BB5D7ACCA}" type="pres">
      <dgm:prSet presAssocID="{FAA09FC7-F651-464D-A809-04AD8F3BAF77}" presName="accent_1" presStyleCnt="0"/>
      <dgm:spPr/>
    </dgm:pt>
    <dgm:pt modelId="{483064DE-EC6A-4F4B-B814-D5542EE471DA}" type="pres">
      <dgm:prSet presAssocID="{FAA09FC7-F651-464D-A809-04AD8F3BAF77}" presName="accentRepeatNode" presStyleLbl="solidFgAcc1" presStyleIdx="0" presStyleCnt="4"/>
      <dgm:spPr/>
    </dgm:pt>
    <dgm:pt modelId="{F5267B60-6F3C-41A5-8037-0716B7C17A51}" type="pres">
      <dgm:prSet presAssocID="{133DB10A-ABE2-48DE-9520-771BC1E37EB8}" presName="text_2" presStyleLbl="node1" presStyleIdx="1" presStyleCnt="4">
        <dgm:presLayoutVars>
          <dgm:bulletEnabled val="1"/>
        </dgm:presLayoutVars>
      </dgm:prSet>
      <dgm:spPr/>
    </dgm:pt>
    <dgm:pt modelId="{EAB059A9-9B00-4147-B28E-EEAD84BAE73E}" type="pres">
      <dgm:prSet presAssocID="{133DB10A-ABE2-48DE-9520-771BC1E37EB8}" presName="accent_2" presStyleCnt="0"/>
      <dgm:spPr/>
    </dgm:pt>
    <dgm:pt modelId="{6AAE562A-898D-47C7-860B-878D64C8C4B1}" type="pres">
      <dgm:prSet presAssocID="{133DB10A-ABE2-48DE-9520-771BC1E37EB8}" presName="accentRepeatNode" presStyleLbl="solidFgAcc1" presStyleIdx="1" presStyleCnt="4"/>
      <dgm:spPr/>
    </dgm:pt>
    <dgm:pt modelId="{C6A842C0-8FE0-40BE-B341-981D9F205EE4}" type="pres">
      <dgm:prSet presAssocID="{9E7C2AB6-12DE-4EA5-A8CC-6A918C4021B0}" presName="text_3" presStyleLbl="node1" presStyleIdx="2" presStyleCnt="4" custLinFactNeighborX="-427" custLinFactNeighborY="6116">
        <dgm:presLayoutVars>
          <dgm:bulletEnabled val="1"/>
        </dgm:presLayoutVars>
      </dgm:prSet>
      <dgm:spPr/>
    </dgm:pt>
    <dgm:pt modelId="{8198C6D8-13B3-4A40-A0AC-531CF0DC202A}" type="pres">
      <dgm:prSet presAssocID="{9E7C2AB6-12DE-4EA5-A8CC-6A918C4021B0}" presName="accent_3" presStyleCnt="0"/>
      <dgm:spPr/>
    </dgm:pt>
    <dgm:pt modelId="{943708F5-71EA-471C-8843-7FD2ABA25FBF}" type="pres">
      <dgm:prSet presAssocID="{9E7C2AB6-12DE-4EA5-A8CC-6A918C4021B0}" presName="accentRepeatNode" presStyleLbl="solidFgAcc1" presStyleIdx="2" presStyleCnt="4"/>
      <dgm:spPr/>
    </dgm:pt>
    <dgm:pt modelId="{7B7755E5-0A25-495A-904D-38D1A115BCF9}" type="pres">
      <dgm:prSet presAssocID="{A8C483C1-F7B1-4EFB-AF39-576ED8262C7E}" presName="text_4" presStyleLbl="node1" presStyleIdx="3" presStyleCnt="4">
        <dgm:presLayoutVars>
          <dgm:bulletEnabled val="1"/>
        </dgm:presLayoutVars>
      </dgm:prSet>
      <dgm:spPr/>
    </dgm:pt>
    <dgm:pt modelId="{DC03524C-11B7-487D-A1CF-74EFB6BE3850}" type="pres">
      <dgm:prSet presAssocID="{A8C483C1-F7B1-4EFB-AF39-576ED8262C7E}" presName="accent_4" presStyleCnt="0"/>
      <dgm:spPr/>
    </dgm:pt>
    <dgm:pt modelId="{3E0E0043-C330-4E5B-877A-CF83E396D6E1}" type="pres">
      <dgm:prSet presAssocID="{A8C483C1-F7B1-4EFB-AF39-576ED8262C7E}" presName="accentRepeatNode" presStyleLbl="solidFgAcc1" presStyleIdx="3" presStyleCnt="4"/>
      <dgm:spPr/>
    </dgm:pt>
  </dgm:ptLst>
  <dgm:cxnLst>
    <dgm:cxn modelId="{66FD340D-2A5D-45F9-8BF3-6C1F14C11A51}" type="presOf" srcId="{133DB10A-ABE2-48DE-9520-771BC1E37EB8}" destId="{F5267B60-6F3C-41A5-8037-0716B7C17A51}" srcOrd="0" destOrd="0" presId="urn:microsoft.com/office/officeart/2008/layout/VerticalCurvedList"/>
    <dgm:cxn modelId="{6857361C-4158-491C-BDB5-2311BE055F5D}" type="presOf" srcId="{9E7C2AB6-12DE-4EA5-A8CC-6A918C4021B0}" destId="{C6A842C0-8FE0-40BE-B341-981D9F205EE4}" srcOrd="0" destOrd="0" presId="urn:microsoft.com/office/officeart/2008/layout/VerticalCurvedList"/>
    <dgm:cxn modelId="{F8B4102D-593D-4340-93E2-F59EE14EFCEB}" srcId="{07F37447-0928-4157-8E1F-DD71FD88F649}" destId="{9E7C2AB6-12DE-4EA5-A8CC-6A918C4021B0}" srcOrd="2" destOrd="0" parTransId="{F7351084-58C2-4914-8DEC-A4DE0A9899D6}" sibTransId="{8D11E45A-359F-4728-BEC6-48F93557400C}"/>
    <dgm:cxn modelId="{3E24222F-96D1-40A4-96B2-6DF24E836233}" type="presOf" srcId="{FAA09FC7-F651-464D-A809-04AD8F3BAF77}" destId="{2692034A-F496-4C36-9F5E-9EE42800DB0F}" srcOrd="0" destOrd="0" presId="urn:microsoft.com/office/officeart/2008/layout/VerticalCurvedList"/>
    <dgm:cxn modelId="{2D51CC32-F2EC-46D1-A816-61D39B5A26D5}" srcId="{07F37447-0928-4157-8E1F-DD71FD88F649}" destId="{FAA09FC7-F651-464D-A809-04AD8F3BAF77}" srcOrd="0" destOrd="0" parTransId="{53AD4771-E0CD-491E-B369-C63BACC8D86C}" sibTransId="{3C2D9A7E-1F6C-4F68-8D5D-0C73738640DF}"/>
    <dgm:cxn modelId="{525AE63D-88B9-42DA-B5BC-FF5B39CD11F4}" srcId="{07F37447-0928-4157-8E1F-DD71FD88F649}" destId="{A8C483C1-F7B1-4EFB-AF39-576ED8262C7E}" srcOrd="3" destOrd="0" parTransId="{902DA7DE-F05F-449F-BDB7-FDA2D9052B78}" sibTransId="{3DB13647-FD6F-40CF-A8AF-C1B06DA70434}"/>
    <dgm:cxn modelId="{2709DB6A-C085-4548-B9F5-A7EC4CCEC900}" srcId="{07F37447-0928-4157-8E1F-DD71FD88F649}" destId="{133DB10A-ABE2-48DE-9520-771BC1E37EB8}" srcOrd="1" destOrd="0" parTransId="{850F370C-677F-449C-9ACE-448E1EB4C386}" sibTransId="{2C5DDF39-0789-41AD-AE03-0F4C40AA631F}"/>
    <dgm:cxn modelId="{B20C577A-8305-4A50-A641-14774B33B824}" type="presOf" srcId="{3C2D9A7E-1F6C-4F68-8D5D-0C73738640DF}" destId="{8ED14450-FB67-41AA-9F7C-DE56E8AF468B}" srcOrd="0" destOrd="0" presId="urn:microsoft.com/office/officeart/2008/layout/VerticalCurvedList"/>
    <dgm:cxn modelId="{0359098D-2AED-4C2C-ADBB-24C15254ACF3}" type="presOf" srcId="{07F37447-0928-4157-8E1F-DD71FD88F649}" destId="{A5383C25-6C96-4966-9736-18B2918B8349}" srcOrd="0" destOrd="0" presId="urn:microsoft.com/office/officeart/2008/layout/VerticalCurvedList"/>
    <dgm:cxn modelId="{1EC6E2EE-1034-4121-B0B1-6C18824F8368}" type="presOf" srcId="{A8C483C1-F7B1-4EFB-AF39-576ED8262C7E}" destId="{7B7755E5-0A25-495A-904D-38D1A115BCF9}" srcOrd="0" destOrd="0" presId="urn:microsoft.com/office/officeart/2008/layout/VerticalCurvedList"/>
    <dgm:cxn modelId="{3A426164-D3A0-4C93-9701-1CE0C3684CC8}" type="presParOf" srcId="{A5383C25-6C96-4966-9736-18B2918B8349}" destId="{30623DD4-B20C-44A1-9EF3-B151FC45F6E6}" srcOrd="0" destOrd="0" presId="urn:microsoft.com/office/officeart/2008/layout/VerticalCurvedList"/>
    <dgm:cxn modelId="{AD9E1958-3CF3-4F87-A96C-286293EF889C}" type="presParOf" srcId="{30623DD4-B20C-44A1-9EF3-B151FC45F6E6}" destId="{16D72FD6-5B2A-49E7-8B92-6E4832937BBC}" srcOrd="0" destOrd="0" presId="urn:microsoft.com/office/officeart/2008/layout/VerticalCurvedList"/>
    <dgm:cxn modelId="{BC650DC5-A7E6-4A32-8A38-3A38985E0C62}" type="presParOf" srcId="{16D72FD6-5B2A-49E7-8B92-6E4832937BBC}" destId="{42EC183D-325F-4DA2-AB6B-420F5B0CA9CF}" srcOrd="0" destOrd="0" presId="urn:microsoft.com/office/officeart/2008/layout/VerticalCurvedList"/>
    <dgm:cxn modelId="{03D1482B-E7B5-42E2-9C92-4E79FD3D94F5}" type="presParOf" srcId="{16D72FD6-5B2A-49E7-8B92-6E4832937BBC}" destId="{8ED14450-FB67-41AA-9F7C-DE56E8AF468B}" srcOrd="1" destOrd="0" presId="urn:microsoft.com/office/officeart/2008/layout/VerticalCurvedList"/>
    <dgm:cxn modelId="{BAA28EEE-8AF3-4D2F-A75F-519A044E6441}" type="presParOf" srcId="{16D72FD6-5B2A-49E7-8B92-6E4832937BBC}" destId="{69CEAE6B-D879-4FFE-B6B5-C7E4D297596C}" srcOrd="2" destOrd="0" presId="urn:microsoft.com/office/officeart/2008/layout/VerticalCurvedList"/>
    <dgm:cxn modelId="{B32BCEBE-7104-4E0F-8901-A613DCCA5DC0}" type="presParOf" srcId="{16D72FD6-5B2A-49E7-8B92-6E4832937BBC}" destId="{34102273-841F-47AF-AED1-055A26972425}" srcOrd="3" destOrd="0" presId="urn:microsoft.com/office/officeart/2008/layout/VerticalCurvedList"/>
    <dgm:cxn modelId="{385E1B86-0B31-49C1-8761-9AB9F6B6ACE1}" type="presParOf" srcId="{30623DD4-B20C-44A1-9EF3-B151FC45F6E6}" destId="{2692034A-F496-4C36-9F5E-9EE42800DB0F}" srcOrd="1" destOrd="0" presId="urn:microsoft.com/office/officeart/2008/layout/VerticalCurvedList"/>
    <dgm:cxn modelId="{2EEE4285-31FC-4FEB-B132-31032082BC16}" type="presParOf" srcId="{30623DD4-B20C-44A1-9EF3-B151FC45F6E6}" destId="{BC819B90-391E-4B7B-92E4-A57BB5D7ACCA}" srcOrd="2" destOrd="0" presId="urn:microsoft.com/office/officeart/2008/layout/VerticalCurvedList"/>
    <dgm:cxn modelId="{42501906-CE33-45F0-9227-E037181C75D5}" type="presParOf" srcId="{BC819B90-391E-4B7B-92E4-A57BB5D7ACCA}" destId="{483064DE-EC6A-4F4B-B814-D5542EE471DA}" srcOrd="0" destOrd="0" presId="urn:microsoft.com/office/officeart/2008/layout/VerticalCurvedList"/>
    <dgm:cxn modelId="{52AAEC26-9E6E-441A-993C-E2D60480F430}" type="presParOf" srcId="{30623DD4-B20C-44A1-9EF3-B151FC45F6E6}" destId="{F5267B60-6F3C-41A5-8037-0716B7C17A51}" srcOrd="3" destOrd="0" presId="urn:microsoft.com/office/officeart/2008/layout/VerticalCurvedList"/>
    <dgm:cxn modelId="{1D801F08-5CF8-48BD-841F-94B41D979133}" type="presParOf" srcId="{30623DD4-B20C-44A1-9EF3-B151FC45F6E6}" destId="{EAB059A9-9B00-4147-B28E-EEAD84BAE73E}" srcOrd="4" destOrd="0" presId="urn:microsoft.com/office/officeart/2008/layout/VerticalCurvedList"/>
    <dgm:cxn modelId="{D0CDAFB6-2E58-4F18-833A-EACF543D4631}" type="presParOf" srcId="{EAB059A9-9B00-4147-B28E-EEAD84BAE73E}" destId="{6AAE562A-898D-47C7-860B-878D64C8C4B1}" srcOrd="0" destOrd="0" presId="urn:microsoft.com/office/officeart/2008/layout/VerticalCurvedList"/>
    <dgm:cxn modelId="{0FF2D2F1-BCFF-44E2-9B4B-3521127EC404}" type="presParOf" srcId="{30623DD4-B20C-44A1-9EF3-B151FC45F6E6}" destId="{C6A842C0-8FE0-40BE-B341-981D9F205EE4}" srcOrd="5" destOrd="0" presId="urn:microsoft.com/office/officeart/2008/layout/VerticalCurvedList"/>
    <dgm:cxn modelId="{2D445E6B-1B64-4331-9E91-5C2213DEB7C4}" type="presParOf" srcId="{30623DD4-B20C-44A1-9EF3-B151FC45F6E6}" destId="{8198C6D8-13B3-4A40-A0AC-531CF0DC202A}" srcOrd="6" destOrd="0" presId="urn:microsoft.com/office/officeart/2008/layout/VerticalCurvedList"/>
    <dgm:cxn modelId="{38CF03FC-A755-4559-8339-E61D8DBD3BAD}" type="presParOf" srcId="{8198C6D8-13B3-4A40-A0AC-531CF0DC202A}" destId="{943708F5-71EA-471C-8843-7FD2ABA25FBF}" srcOrd="0" destOrd="0" presId="urn:microsoft.com/office/officeart/2008/layout/VerticalCurvedList"/>
    <dgm:cxn modelId="{6B028E23-F5BF-4430-98B3-C141D5920CA6}" type="presParOf" srcId="{30623DD4-B20C-44A1-9EF3-B151FC45F6E6}" destId="{7B7755E5-0A25-495A-904D-38D1A115BCF9}" srcOrd="7" destOrd="0" presId="urn:microsoft.com/office/officeart/2008/layout/VerticalCurvedList"/>
    <dgm:cxn modelId="{07D8D48A-DFEC-4952-B6C8-EB1DE13D8578}" type="presParOf" srcId="{30623DD4-B20C-44A1-9EF3-B151FC45F6E6}" destId="{DC03524C-11B7-487D-A1CF-74EFB6BE3850}" srcOrd="8" destOrd="0" presId="urn:microsoft.com/office/officeart/2008/layout/VerticalCurvedList"/>
    <dgm:cxn modelId="{EA72C359-C8F7-4B2B-A54B-E485AD3336BA}" type="presParOf" srcId="{DC03524C-11B7-487D-A1CF-74EFB6BE3850}" destId="{3E0E0043-C330-4E5B-877A-CF83E396D6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AD96D3-823B-4327-B475-354045C74F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F56C4-4DB4-4351-BABF-7D349CB80926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gm:t>
    </dgm:pt>
    <dgm:pt modelId="{36EF9C3F-CC21-48B6-AD73-53F6CFE45936}" type="parTrans" cxnId="{0F143B41-49BE-4487-A35C-AB90928CCD6D}">
      <dgm:prSet/>
      <dgm:spPr/>
      <dgm:t>
        <a:bodyPr/>
        <a:lstStyle/>
        <a:p>
          <a:endParaRPr lang="ru-RU"/>
        </a:p>
      </dgm:t>
    </dgm:pt>
    <dgm:pt modelId="{F3F5058C-9EF3-422A-BB72-6BCED6BA3D37}" type="sibTrans" cxnId="{0F143B41-49BE-4487-A35C-AB90928CCD6D}">
      <dgm:prSet/>
      <dgm:spPr/>
      <dgm:t>
        <a:bodyPr/>
        <a:lstStyle/>
        <a:p>
          <a:endParaRPr lang="ru-RU"/>
        </a:p>
      </dgm:t>
    </dgm:pt>
    <dgm:pt modelId="{B46FA20F-3DD2-44B9-8F1E-4DCE132E7016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Билим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берүү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880B3-C613-45DD-AF9E-FF9FB66428B8}" type="parTrans" cxnId="{F6ACECEB-7320-4AF0-B23E-7D226202EF53}">
      <dgm:prSet/>
      <dgm:spPr/>
      <dgm:t>
        <a:bodyPr/>
        <a:lstStyle/>
        <a:p>
          <a:endParaRPr lang="ru-RU"/>
        </a:p>
      </dgm:t>
    </dgm:pt>
    <dgm:pt modelId="{771C62CD-73A5-41DE-9251-AEAE8ED643DF}" type="sibTrans" cxnId="{F6ACECEB-7320-4AF0-B23E-7D226202EF53}">
      <dgm:prSet/>
      <dgm:spPr/>
      <dgm:t>
        <a:bodyPr/>
        <a:lstStyle/>
        <a:p>
          <a:endParaRPr lang="ru-RU"/>
        </a:p>
      </dgm:t>
    </dgm:pt>
    <dgm:pt modelId="{4A1ACB97-9446-4FF2-B9BA-42822324EA54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Социалдык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4F398-3973-4A2B-AB4F-5590371116FC}" type="parTrans" cxnId="{9535F3AB-11E6-4851-9336-8349E5272221}">
      <dgm:prSet/>
      <dgm:spPr/>
      <dgm:t>
        <a:bodyPr/>
        <a:lstStyle/>
        <a:p>
          <a:endParaRPr lang="ru-RU"/>
        </a:p>
      </dgm:t>
    </dgm:pt>
    <dgm:pt modelId="{01F8C4B9-9206-4BCD-9086-BDF81F685BC4}" type="sibTrans" cxnId="{9535F3AB-11E6-4851-9336-8349E5272221}">
      <dgm:prSet/>
      <dgm:spPr/>
      <dgm:t>
        <a:bodyPr/>
        <a:lstStyle/>
        <a:p>
          <a:endParaRPr lang="ru-RU"/>
        </a:p>
      </dgm:t>
    </dgm:pt>
    <dgm:pt modelId="{936A1AA1-E094-4C16-BB1C-9ED4BEA528FF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Маданият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DA81D-D5D6-41BA-8F25-FA687E6CFE8B}" type="parTrans" cxnId="{0E07F62D-D8AF-4C59-BBD1-2F4F502C8FAC}">
      <dgm:prSet/>
      <dgm:spPr/>
      <dgm:t>
        <a:bodyPr/>
        <a:lstStyle/>
        <a:p>
          <a:endParaRPr lang="ru-RU"/>
        </a:p>
      </dgm:t>
    </dgm:pt>
    <dgm:pt modelId="{F4BC4E2E-E0E4-4646-A6DA-3AE4C4461EAC}" type="sibTrans" cxnId="{0E07F62D-D8AF-4C59-BBD1-2F4F502C8FAC}">
      <dgm:prSet/>
      <dgm:spPr/>
      <dgm:t>
        <a:bodyPr/>
        <a:lstStyle/>
        <a:p>
          <a:endParaRPr lang="ru-RU"/>
        </a:p>
      </dgm:t>
    </dgm:pt>
    <dgm:pt modelId="{91883501-EF31-4832-B077-0B2D3086BE61}">
      <dgm:prSet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саламаттык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сактоо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91F6D2F-03B7-4B6A-A288-A792C617AC98}" type="parTrans" cxnId="{D0B335DE-1D39-468F-A2D3-12C977902BED}">
      <dgm:prSet/>
      <dgm:spPr/>
      <dgm:t>
        <a:bodyPr/>
        <a:lstStyle/>
        <a:p>
          <a:endParaRPr lang="ru-RU"/>
        </a:p>
      </dgm:t>
    </dgm:pt>
    <dgm:pt modelId="{BC19312A-F36E-4901-9966-BFC8440EEF2A}" type="sibTrans" cxnId="{D0B335DE-1D39-468F-A2D3-12C977902BED}">
      <dgm:prSet/>
      <dgm:spPr/>
      <dgm:t>
        <a:bodyPr/>
        <a:lstStyle/>
        <a:p>
          <a:endParaRPr lang="ru-RU"/>
        </a:p>
      </dgm:t>
    </dgm:pt>
    <dgm:pt modelId="{8DB1D6D0-427B-4640-839B-289147459F44}">
      <dgm:prSet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тарбия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спорт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6033E-A4DD-4501-BCE2-3BE3BE86B32C}" type="parTrans" cxnId="{6E4924DE-07C7-430C-BABD-33369BB368E3}">
      <dgm:prSet/>
      <dgm:spPr/>
      <dgm:t>
        <a:bodyPr/>
        <a:lstStyle/>
        <a:p>
          <a:endParaRPr lang="ru-RU"/>
        </a:p>
      </dgm:t>
    </dgm:pt>
    <dgm:pt modelId="{1A2A7891-22FA-4F4F-A484-5AEF55214CB0}" type="sibTrans" cxnId="{6E4924DE-07C7-430C-BABD-33369BB368E3}">
      <dgm:prSet/>
      <dgm:spPr/>
      <dgm:t>
        <a:bodyPr/>
        <a:lstStyle/>
        <a:p>
          <a:endParaRPr lang="ru-RU"/>
        </a:p>
      </dgm:t>
    </dgm:pt>
    <dgm:pt modelId="{AE79CEF6-FB0B-4B68-B4A1-596708B00C1D}">
      <dgm:prSet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Мамлекеттик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тилди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r>
            <a:rPr lang="ru-RU" sz="1600" dirty="0" err="1">
              <a:solidFill>
                <a:schemeClr val="tx1"/>
              </a:solidFill>
            </a:rPr>
            <a:t>ү</a:t>
          </a:r>
          <a:endParaRPr lang="ru-RU" sz="1600" dirty="0">
            <a:solidFill>
              <a:schemeClr val="tx1"/>
            </a:solidFill>
          </a:endParaRPr>
        </a:p>
      </dgm:t>
    </dgm:pt>
    <dgm:pt modelId="{0A880434-9D3D-41A7-9357-64B2A8ABC173}" type="parTrans" cxnId="{D06876FC-14EB-4116-9773-1AF4C23B064C}">
      <dgm:prSet/>
      <dgm:spPr/>
      <dgm:t>
        <a:bodyPr/>
        <a:lstStyle/>
        <a:p>
          <a:endParaRPr lang="ru-RU"/>
        </a:p>
      </dgm:t>
    </dgm:pt>
    <dgm:pt modelId="{8C6CEDED-3C9B-4186-A47B-2891B205999C}" type="sibTrans" cxnId="{D06876FC-14EB-4116-9773-1AF4C23B064C}">
      <dgm:prSet/>
      <dgm:spPr/>
      <dgm:t>
        <a:bodyPr/>
        <a:lstStyle/>
        <a:p>
          <a:endParaRPr lang="ru-RU"/>
        </a:p>
      </dgm:t>
    </dgm:pt>
    <dgm:pt modelId="{6796F16B-D97F-499A-9573-9ECE297D6B76}" type="pres">
      <dgm:prSet presAssocID="{EAAD96D3-823B-4327-B475-354045C74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2A855D-5DA6-4F33-A602-31DB2835B79B}" type="pres">
      <dgm:prSet presAssocID="{338F56C4-4DB4-4351-BABF-7D349CB80926}" presName="hierRoot1" presStyleCnt="0">
        <dgm:presLayoutVars>
          <dgm:hierBranch val="init"/>
        </dgm:presLayoutVars>
      </dgm:prSet>
      <dgm:spPr/>
    </dgm:pt>
    <dgm:pt modelId="{B2562347-38B7-4A3F-B61E-258B35EF8E5C}" type="pres">
      <dgm:prSet presAssocID="{338F56C4-4DB4-4351-BABF-7D349CB80926}" presName="rootComposite1" presStyleCnt="0"/>
      <dgm:spPr/>
    </dgm:pt>
    <dgm:pt modelId="{440AED82-5DFD-404B-B045-CAAD34CA032C}" type="pres">
      <dgm:prSet presAssocID="{338F56C4-4DB4-4351-BABF-7D349CB80926}" presName="rootText1" presStyleLbl="node0" presStyleIdx="0" presStyleCnt="1" custLinFactNeighborX="-61435" custLinFactNeighborY="28859">
        <dgm:presLayoutVars>
          <dgm:chPref val="3"/>
        </dgm:presLayoutVars>
      </dgm:prSet>
      <dgm:spPr/>
    </dgm:pt>
    <dgm:pt modelId="{7A591505-8D8E-4449-9792-239C18FC05ED}" type="pres">
      <dgm:prSet presAssocID="{338F56C4-4DB4-4351-BABF-7D349CB80926}" presName="rootConnector1" presStyleLbl="node1" presStyleIdx="0" presStyleCnt="0"/>
      <dgm:spPr/>
    </dgm:pt>
    <dgm:pt modelId="{002558B7-9342-40EC-BFBA-E432A562DBCB}" type="pres">
      <dgm:prSet presAssocID="{338F56C4-4DB4-4351-BABF-7D349CB80926}" presName="hierChild2" presStyleCnt="0"/>
      <dgm:spPr/>
    </dgm:pt>
    <dgm:pt modelId="{6FAB66F0-6218-44A9-9EB6-8B388B94ECFD}" type="pres">
      <dgm:prSet presAssocID="{C05880B3-C613-45DD-AF9E-FF9FB66428B8}" presName="Name64" presStyleLbl="parChTrans1D2" presStyleIdx="0" presStyleCnt="6"/>
      <dgm:spPr/>
    </dgm:pt>
    <dgm:pt modelId="{86FE97ED-17D5-41D2-BDB1-A9807CD7ADB5}" type="pres">
      <dgm:prSet presAssocID="{B46FA20F-3DD2-44B9-8F1E-4DCE132E7016}" presName="hierRoot2" presStyleCnt="0">
        <dgm:presLayoutVars>
          <dgm:hierBranch val="init"/>
        </dgm:presLayoutVars>
      </dgm:prSet>
      <dgm:spPr/>
    </dgm:pt>
    <dgm:pt modelId="{5148371D-A53B-40AF-9D90-2B129B1C1DDC}" type="pres">
      <dgm:prSet presAssocID="{B46FA20F-3DD2-44B9-8F1E-4DCE132E7016}" presName="rootComposite" presStyleCnt="0"/>
      <dgm:spPr/>
    </dgm:pt>
    <dgm:pt modelId="{5D60F154-A62A-4750-965C-8A67280B6360}" type="pres">
      <dgm:prSet presAssocID="{B46FA20F-3DD2-44B9-8F1E-4DCE132E7016}" presName="rootText" presStyleLbl="node2" presStyleIdx="0" presStyleCnt="6" custLinFactNeighborX="95246" custLinFactNeighborY="35542">
        <dgm:presLayoutVars>
          <dgm:chPref val="3"/>
        </dgm:presLayoutVars>
      </dgm:prSet>
      <dgm:spPr/>
    </dgm:pt>
    <dgm:pt modelId="{E19FCC84-6CF8-4BD8-A27F-099F56B7F885}" type="pres">
      <dgm:prSet presAssocID="{B46FA20F-3DD2-44B9-8F1E-4DCE132E7016}" presName="rootConnector" presStyleLbl="node2" presStyleIdx="0" presStyleCnt="6"/>
      <dgm:spPr/>
    </dgm:pt>
    <dgm:pt modelId="{813BFBCB-889A-4403-8C79-5191B06C4E4C}" type="pres">
      <dgm:prSet presAssocID="{B46FA20F-3DD2-44B9-8F1E-4DCE132E7016}" presName="hierChild4" presStyleCnt="0"/>
      <dgm:spPr/>
    </dgm:pt>
    <dgm:pt modelId="{2255CF13-BB2D-4642-89AA-B270E1B21C64}" type="pres">
      <dgm:prSet presAssocID="{B46FA20F-3DD2-44B9-8F1E-4DCE132E7016}" presName="hierChild5" presStyleCnt="0"/>
      <dgm:spPr/>
    </dgm:pt>
    <dgm:pt modelId="{30265731-28EA-460E-8ADE-78629C06D159}" type="pres">
      <dgm:prSet presAssocID="{E354F398-3973-4A2B-AB4F-5590371116FC}" presName="Name64" presStyleLbl="parChTrans1D2" presStyleIdx="1" presStyleCnt="6"/>
      <dgm:spPr/>
    </dgm:pt>
    <dgm:pt modelId="{52CEBAA1-C65C-47AA-B885-DE11ED1D2842}" type="pres">
      <dgm:prSet presAssocID="{4A1ACB97-9446-4FF2-B9BA-42822324EA54}" presName="hierRoot2" presStyleCnt="0">
        <dgm:presLayoutVars>
          <dgm:hierBranch val="init"/>
        </dgm:presLayoutVars>
      </dgm:prSet>
      <dgm:spPr/>
    </dgm:pt>
    <dgm:pt modelId="{A122F3EB-85FF-4EC1-B719-6129DFD571D9}" type="pres">
      <dgm:prSet presAssocID="{4A1ACB97-9446-4FF2-B9BA-42822324EA54}" presName="rootComposite" presStyleCnt="0"/>
      <dgm:spPr/>
    </dgm:pt>
    <dgm:pt modelId="{5C9C984F-ABA6-462A-888A-1172E86C7C83}" type="pres">
      <dgm:prSet presAssocID="{4A1ACB97-9446-4FF2-B9BA-42822324EA54}" presName="rootText" presStyleLbl="node2" presStyleIdx="1" presStyleCnt="6" custLinFactNeighborX="-32337" custLinFactNeighborY="-3939">
        <dgm:presLayoutVars>
          <dgm:chPref val="3"/>
        </dgm:presLayoutVars>
      </dgm:prSet>
      <dgm:spPr/>
    </dgm:pt>
    <dgm:pt modelId="{ED08788F-437E-4B49-9623-4BCA17591F6E}" type="pres">
      <dgm:prSet presAssocID="{4A1ACB97-9446-4FF2-B9BA-42822324EA54}" presName="rootConnector" presStyleLbl="node2" presStyleIdx="1" presStyleCnt="6"/>
      <dgm:spPr/>
    </dgm:pt>
    <dgm:pt modelId="{535C01AE-52BC-4AFF-84B8-444993D121DB}" type="pres">
      <dgm:prSet presAssocID="{4A1ACB97-9446-4FF2-B9BA-42822324EA54}" presName="hierChild4" presStyleCnt="0"/>
      <dgm:spPr/>
    </dgm:pt>
    <dgm:pt modelId="{51153A87-477E-47F7-95ED-539327095159}" type="pres">
      <dgm:prSet presAssocID="{4A1ACB97-9446-4FF2-B9BA-42822324EA54}" presName="hierChild5" presStyleCnt="0"/>
      <dgm:spPr/>
    </dgm:pt>
    <dgm:pt modelId="{59EBD77F-5716-4290-A2F5-2642DB8EAD3D}" type="pres">
      <dgm:prSet presAssocID="{25ADA81D-D5D6-41BA-8F25-FA687E6CFE8B}" presName="Name64" presStyleLbl="parChTrans1D2" presStyleIdx="2" presStyleCnt="6"/>
      <dgm:spPr/>
    </dgm:pt>
    <dgm:pt modelId="{44E956BD-1EDB-488C-B7A0-0F6EE94609FE}" type="pres">
      <dgm:prSet presAssocID="{936A1AA1-E094-4C16-BB1C-9ED4BEA528FF}" presName="hierRoot2" presStyleCnt="0">
        <dgm:presLayoutVars>
          <dgm:hierBranch val="init"/>
        </dgm:presLayoutVars>
      </dgm:prSet>
      <dgm:spPr/>
    </dgm:pt>
    <dgm:pt modelId="{8146FEA9-12E2-42C9-A336-7EFFB4A8363D}" type="pres">
      <dgm:prSet presAssocID="{936A1AA1-E094-4C16-BB1C-9ED4BEA528FF}" presName="rootComposite" presStyleCnt="0"/>
      <dgm:spPr/>
    </dgm:pt>
    <dgm:pt modelId="{757246E9-0352-4876-BFA2-F34721A84321}" type="pres">
      <dgm:prSet presAssocID="{936A1AA1-E094-4C16-BB1C-9ED4BEA528FF}" presName="rootText" presStyleLbl="node2" presStyleIdx="2" presStyleCnt="6" custLinFactX="4305" custLinFactNeighborX="100000" custLinFactNeighborY="-50121">
        <dgm:presLayoutVars>
          <dgm:chPref val="3"/>
        </dgm:presLayoutVars>
      </dgm:prSet>
      <dgm:spPr/>
    </dgm:pt>
    <dgm:pt modelId="{2E3E53A5-FC61-4B4A-A5D5-787CD3B9B1B0}" type="pres">
      <dgm:prSet presAssocID="{936A1AA1-E094-4C16-BB1C-9ED4BEA528FF}" presName="rootConnector" presStyleLbl="node2" presStyleIdx="2" presStyleCnt="6"/>
      <dgm:spPr/>
    </dgm:pt>
    <dgm:pt modelId="{4BCFFDA0-804A-4D59-9276-7AD0F2E2220A}" type="pres">
      <dgm:prSet presAssocID="{936A1AA1-E094-4C16-BB1C-9ED4BEA528FF}" presName="hierChild4" presStyleCnt="0"/>
      <dgm:spPr/>
    </dgm:pt>
    <dgm:pt modelId="{E2A51697-22B2-4DCA-BBC7-4EA8A3B997F4}" type="pres">
      <dgm:prSet presAssocID="{936A1AA1-E094-4C16-BB1C-9ED4BEA528FF}" presName="hierChild5" presStyleCnt="0"/>
      <dgm:spPr/>
    </dgm:pt>
    <dgm:pt modelId="{DB538B5D-8D29-4C3A-8264-1B163E0B35A0}" type="pres">
      <dgm:prSet presAssocID="{191F6D2F-03B7-4B6A-A288-A792C617AC98}" presName="Name64" presStyleLbl="parChTrans1D2" presStyleIdx="3" presStyleCnt="6"/>
      <dgm:spPr/>
    </dgm:pt>
    <dgm:pt modelId="{F41273C0-1B2C-4E49-9A91-6963CA46DDF6}" type="pres">
      <dgm:prSet presAssocID="{91883501-EF31-4832-B077-0B2D3086BE61}" presName="hierRoot2" presStyleCnt="0">
        <dgm:presLayoutVars>
          <dgm:hierBranch val="init"/>
        </dgm:presLayoutVars>
      </dgm:prSet>
      <dgm:spPr/>
    </dgm:pt>
    <dgm:pt modelId="{D8CCD70D-5211-47A4-88AD-B5E976B3255D}" type="pres">
      <dgm:prSet presAssocID="{91883501-EF31-4832-B077-0B2D3086BE61}" presName="rootComposite" presStyleCnt="0"/>
      <dgm:spPr/>
    </dgm:pt>
    <dgm:pt modelId="{BF38D015-1A1D-4633-9A54-EECE46E69991}" type="pres">
      <dgm:prSet presAssocID="{91883501-EF31-4832-B077-0B2D3086BE61}" presName="rootText" presStyleLbl="node2" presStyleIdx="3" presStyleCnt="6" custLinFactX="4305" custLinFactNeighborX="100000" custLinFactNeighborY="7463">
        <dgm:presLayoutVars>
          <dgm:chPref val="3"/>
        </dgm:presLayoutVars>
      </dgm:prSet>
      <dgm:spPr/>
    </dgm:pt>
    <dgm:pt modelId="{F23D0507-2BAA-47AE-905A-D453B3440707}" type="pres">
      <dgm:prSet presAssocID="{91883501-EF31-4832-B077-0B2D3086BE61}" presName="rootConnector" presStyleLbl="node2" presStyleIdx="3" presStyleCnt="6"/>
      <dgm:spPr/>
    </dgm:pt>
    <dgm:pt modelId="{C672FE87-4F19-4F6A-97AA-8F8C9824F069}" type="pres">
      <dgm:prSet presAssocID="{91883501-EF31-4832-B077-0B2D3086BE61}" presName="hierChild4" presStyleCnt="0"/>
      <dgm:spPr/>
    </dgm:pt>
    <dgm:pt modelId="{84AF1E8F-964D-4704-B092-7D3EFA7482DD}" type="pres">
      <dgm:prSet presAssocID="{91883501-EF31-4832-B077-0B2D3086BE61}" presName="hierChild5" presStyleCnt="0"/>
      <dgm:spPr/>
    </dgm:pt>
    <dgm:pt modelId="{9FFAF68D-6025-47FD-8D15-D0E9FE1E1742}" type="pres">
      <dgm:prSet presAssocID="{4D26033E-A4DD-4501-BCE2-3BE3BE86B32C}" presName="Name64" presStyleLbl="parChTrans1D2" presStyleIdx="4" presStyleCnt="6"/>
      <dgm:spPr/>
    </dgm:pt>
    <dgm:pt modelId="{5CEC0692-288F-4DCC-8198-CFB31ED30697}" type="pres">
      <dgm:prSet presAssocID="{8DB1D6D0-427B-4640-839B-289147459F44}" presName="hierRoot2" presStyleCnt="0">
        <dgm:presLayoutVars>
          <dgm:hierBranch val="init"/>
        </dgm:presLayoutVars>
      </dgm:prSet>
      <dgm:spPr/>
    </dgm:pt>
    <dgm:pt modelId="{53C74616-2065-443D-AD78-534C206F3A50}" type="pres">
      <dgm:prSet presAssocID="{8DB1D6D0-427B-4640-839B-289147459F44}" presName="rootComposite" presStyleCnt="0"/>
      <dgm:spPr/>
    </dgm:pt>
    <dgm:pt modelId="{77F60CA2-D75B-4B87-A431-EEF008B33130}" type="pres">
      <dgm:prSet presAssocID="{8DB1D6D0-427B-4640-839B-289147459F44}" presName="rootText" presStyleLbl="node2" presStyleIdx="4" presStyleCnt="6" custLinFactNeighborX="91340" custLinFactNeighborY="25060">
        <dgm:presLayoutVars>
          <dgm:chPref val="3"/>
        </dgm:presLayoutVars>
      </dgm:prSet>
      <dgm:spPr/>
    </dgm:pt>
    <dgm:pt modelId="{FC4D2F6E-CD63-465D-8064-F9EEE1648710}" type="pres">
      <dgm:prSet presAssocID="{8DB1D6D0-427B-4640-839B-289147459F44}" presName="rootConnector" presStyleLbl="node2" presStyleIdx="4" presStyleCnt="6"/>
      <dgm:spPr/>
    </dgm:pt>
    <dgm:pt modelId="{2A926AE5-DAB6-4FA8-8D4B-F0ACBD63DCA3}" type="pres">
      <dgm:prSet presAssocID="{8DB1D6D0-427B-4640-839B-289147459F44}" presName="hierChild4" presStyleCnt="0"/>
      <dgm:spPr/>
    </dgm:pt>
    <dgm:pt modelId="{F56B02B5-26A3-438B-8989-85794B0CEF20}" type="pres">
      <dgm:prSet presAssocID="{8DB1D6D0-427B-4640-839B-289147459F44}" presName="hierChild5" presStyleCnt="0"/>
      <dgm:spPr/>
    </dgm:pt>
    <dgm:pt modelId="{D708D486-3CAB-4478-8A35-136583209123}" type="pres">
      <dgm:prSet presAssocID="{0A880434-9D3D-41A7-9357-64B2A8ABC173}" presName="Name64" presStyleLbl="parChTrans1D2" presStyleIdx="5" presStyleCnt="6"/>
      <dgm:spPr/>
    </dgm:pt>
    <dgm:pt modelId="{5CAFDBC9-650D-4FAA-8556-A8CFD7EC5B28}" type="pres">
      <dgm:prSet presAssocID="{AE79CEF6-FB0B-4B68-B4A1-596708B00C1D}" presName="hierRoot2" presStyleCnt="0">
        <dgm:presLayoutVars>
          <dgm:hierBranch val="init"/>
        </dgm:presLayoutVars>
      </dgm:prSet>
      <dgm:spPr/>
    </dgm:pt>
    <dgm:pt modelId="{3C53F691-506B-4D8B-BE31-1EA2A12AC4D9}" type="pres">
      <dgm:prSet presAssocID="{AE79CEF6-FB0B-4B68-B4A1-596708B00C1D}" presName="rootComposite" presStyleCnt="0"/>
      <dgm:spPr/>
    </dgm:pt>
    <dgm:pt modelId="{102DEF97-81F0-476F-B339-BD01E8A91310}" type="pres">
      <dgm:prSet presAssocID="{AE79CEF6-FB0B-4B68-B4A1-596708B00C1D}" presName="rootText" presStyleLbl="node2" presStyleIdx="5" presStyleCnt="6" custLinFactNeighborX="-38778" custLinFactNeighborY="-58304">
        <dgm:presLayoutVars>
          <dgm:chPref val="3"/>
        </dgm:presLayoutVars>
      </dgm:prSet>
      <dgm:spPr/>
    </dgm:pt>
    <dgm:pt modelId="{8CBF064D-7A35-4964-9DA5-372D899CFC95}" type="pres">
      <dgm:prSet presAssocID="{AE79CEF6-FB0B-4B68-B4A1-596708B00C1D}" presName="rootConnector" presStyleLbl="node2" presStyleIdx="5" presStyleCnt="6"/>
      <dgm:spPr/>
    </dgm:pt>
    <dgm:pt modelId="{A33DBA3C-9EEB-445F-B1FB-2311CFF8D03B}" type="pres">
      <dgm:prSet presAssocID="{AE79CEF6-FB0B-4B68-B4A1-596708B00C1D}" presName="hierChild4" presStyleCnt="0"/>
      <dgm:spPr/>
    </dgm:pt>
    <dgm:pt modelId="{17E05316-1A2C-4DDE-BD2E-5D6EDA7EB8DD}" type="pres">
      <dgm:prSet presAssocID="{AE79CEF6-FB0B-4B68-B4A1-596708B00C1D}" presName="hierChild5" presStyleCnt="0"/>
      <dgm:spPr/>
    </dgm:pt>
    <dgm:pt modelId="{DDE89B59-0CA0-49D5-80E7-A0992F7827B5}" type="pres">
      <dgm:prSet presAssocID="{338F56C4-4DB4-4351-BABF-7D349CB80926}" presName="hierChild3" presStyleCnt="0"/>
      <dgm:spPr/>
    </dgm:pt>
  </dgm:ptLst>
  <dgm:cxnLst>
    <dgm:cxn modelId="{807FEB14-992A-4F8F-A1F9-8EB3613F2CCA}" type="presOf" srcId="{EAAD96D3-823B-4327-B475-354045C74FA7}" destId="{6796F16B-D97F-499A-9573-9ECE297D6B76}" srcOrd="0" destOrd="0" presId="urn:microsoft.com/office/officeart/2009/3/layout/HorizontalOrganizationChart"/>
    <dgm:cxn modelId="{0E07F62D-D8AF-4C59-BBD1-2F4F502C8FAC}" srcId="{338F56C4-4DB4-4351-BABF-7D349CB80926}" destId="{936A1AA1-E094-4C16-BB1C-9ED4BEA528FF}" srcOrd="2" destOrd="0" parTransId="{25ADA81D-D5D6-41BA-8F25-FA687E6CFE8B}" sibTransId="{F4BC4E2E-E0E4-4646-A6DA-3AE4C4461EAC}"/>
    <dgm:cxn modelId="{0F143B41-49BE-4487-A35C-AB90928CCD6D}" srcId="{EAAD96D3-823B-4327-B475-354045C74FA7}" destId="{338F56C4-4DB4-4351-BABF-7D349CB80926}" srcOrd="0" destOrd="0" parTransId="{36EF9C3F-CC21-48B6-AD73-53F6CFE45936}" sibTransId="{F3F5058C-9EF3-422A-BB72-6BCED6BA3D37}"/>
    <dgm:cxn modelId="{043EA863-E078-4ACE-8621-2DF753AA40A5}" type="presOf" srcId="{91883501-EF31-4832-B077-0B2D3086BE61}" destId="{BF38D015-1A1D-4633-9A54-EECE46E69991}" srcOrd="0" destOrd="0" presId="urn:microsoft.com/office/officeart/2009/3/layout/HorizontalOrganizationChart"/>
    <dgm:cxn modelId="{E1AF1667-FB78-40CE-9BDB-EC4EAEB6FD10}" type="presOf" srcId="{91883501-EF31-4832-B077-0B2D3086BE61}" destId="{F23D0507-2BAA-47AE-905A-D453B3440707}" srcOrd="1" destOrd="0" presId="urn:microsoft.com/office/officeart/2009/3/layout/HorizontalOrganizationChart"/>
    <dgm:cxn modelId="{51FE874C-0163-416A-A3D6-77AF86E209DD}" type="presOf" srcId="{936A1AA1-E094-4C16-BB1C-9ED4BEA528FF}" destId="{2E3E53A5-FC61-4B4A-A5D5-787CD3B9B1B0}" srcOrd="1" destOrd="0" presId="urn:microsoft.com/office/officeart/2009/3/layout/HorizontalOrganizationChart"/>
    <dgm:cxn modelId="{5AC5C96D-66E1-45A5-A922-2A3DFE389EB1}" type="presOf" srcId="{AE79CEF6-FB0B-4B68-B4A1-596708B00C1D}" destId="{8CBF064D-7A35-4964-9DA5-372D899CFC95}" srcOrd="1" destOrd="0" presId="urn:microsoft.com/office/officeart/2009/3/layout/HorizontalOrganizationChart"/>
    <dgm:cxn modelId="{F2198271-3B1A-4933-99BE-EC16D653F58E}" type="presOf" srcId="{0A880434-9D3D-41A7-9357-64B2A8ABC173}" destId="{D708D486-3CAB-4478-8A35-136583209123}" srcOrd="0" destOrd="0" presId="urn:microsoft.com/office/officeart/2009/3/layout/HorizontalOrganizationChart"/>
    <dgm:cxn modelId="{BFA93752-6DD6-4DA5-AB41-FC4BB0BA1B37}" type="presOf" srcId="{338F56C4-4DB4-4351-BABF-7D349CB80926}" destId="{440AED82-5DFD-404B-B045-CAAD34CA032C}" srcOrd="0" destOrd="0" presId="urn:microsoft.com/office/officeart/2009/3/layout/HorizontalOrganizationChart"/>
    <dgm:cxn modelId="{E933B356-377D-491A-A98C-F00B0F0CE3E3}" type="presOf" srcId="{E354F398-3973-4A2B-AB4F-5590371116FC}" destId="{30265731-28EA-460E-8ADE-78629C06D159}" srcOrd="0" destOrd="0" presId="urn:microsoft.com/office/officeart/2009/3/layout/HorizontalOrganizationChart"/>
    <dgm:cxn modelId="{5279B67F-2AB6-4424-9D2B-82DFE86F9381}" type="presOf" srcId="{191F6D2F-03B7-4B6A-A288-A792C617AC98}" destId="{DB538B5D-8D29-4C3A-8264-1B163E0B35A0}" srcOrd="0" destOrd="0" presId="urn:microsoft.com/office/officeart/2009/3/layout/HorizontalOrganizationChart"/>
    <dgm:cxn modelId="{49BFA880-8DAB-4114-B887-DEBCEF86EADC}" type="presOf" srcId="{936A1AA1-E094-4C16-BB1C-9ED4BEA528FF}" destId="{757246E9-0352-4876-BFA2-F34721A84321}" srcOrd="0" destOrd="0" presId="urn:microsoft.com/office/officeart/2009/3/layout/HorizontalOrganizationChart"/>
    <dgm:cxn modelId="{8B20828B-3599-41A8-8BE4-14D32F359B23}" type="presOf" srcId="{25ADA81D-D5D6-41BA-8F25-FA687E6CFE8B}" destId="{59EBD77F-5716-4290-A2F5-2642DB8EAD3D}" srcOrd="0" destOrd="0" presId="urn:microsoft.com/office/officeart/2009/3/layout/HorizontalOrganizationChart"/>
    <dgm:cxn modelId="{2167A594-6693-4A25-8682-BA96ED0F967C}" type="presOf" srcId="{B46FA20F-3DD2-44B9-8F1E-4DCE132E7016}" destId="{E19FCC84-6CF8-4BD8-A27F-099F56B7F885}" srcOrd="1" destOrd="0" presId="urn:microsoft.com/office/officeart/2009/3/layout/HorizontalOrganizationChart"/>
    <dgm:cxn modelId="{95D9E796-9236-4520-B1DE-20BEB3A8F40A}" type="presOf" srcId="{C05880B3-C613-45DD-AF9E-FF9FB66428B8}" destId="{6FAB66F0-6218-44A9-9EB6-8B388B94ECFD}" srcOrd="0" destOrd="0" presId="urn:microsoft.com/office/officeart/2009/3/layout/HorizontalOrganizationChart"/>
    <dgm:cxn modelId="{9535F3AB-11E6-4851-9336-8349E5272221}" srcId="{338F56C4-4DB4-4351-BABF-7D349CB80926}" destId="{4A1ACB97-9446-4FF2-B9BA-42822324EA54}" srcOrd="1" destOrd="0" parTransId="{E354F398-3973-4A2B-AB4F-5590371116FC}" sibTransId="{01F8C4B9-9206-4BCD-9086-BDF81F685BC4}"/>
    <dgm:cxn modelId="{F289B5B7-5044-45CE-80E4-B2B55801CC74}" type="presOf" srcId="{B46FA20F-3DD2-44B9-8F1E-4DCE132E7016}" destId="{5D60F154-A62A-4750-965C-8A67280B6360}" srcOrd="0" destOrd="0" presId="urn:microsoft.com/office/officeart/2009/3/layout/HorizontalOrganizationChart"/>
    <dgm:cxn modelId="{A73965C1-B8CA-4AAC-9713-94BB989CE0CF}" type="presOf" srcId="{AE79CEF6-FB0B-4B68-B4A1-596708B00C1D}" destId="{102DEF97-81F0-476F-B339-BD01E8A91310}" srcOrd="0" destOrd="0" presId="urn:microsoft.com/office/officeart/2009/3/layout/HorizontalOrganizationChart"/>
    <dgm:cxn modelId="{58BE6FC1-B9F1-4EBA-85F8-92AB89C55258}" type="presOf" srcId="{4D26033E-A4DD-4501-BCE2-3BE3BE86B32C}" destId="{9FFAF68D-6025-47FD-8D15-D0E9FE1E1742}" srcOrd="0" destOrd="0" presId="urn:microsoft.com/office/officeart/2009/3/layout/HorizontalOrganizationChart"/>
    <dgm:cxn modelId="{0CA969C9-DB0D-4CD4-88E9-1D0177155ED7}" type="presOf" srcId="{4A1ACB97-9446-4FF2-B9BA-42822324EA54}" destId="{5C9C984F-ABA6-462A-888A-1172E86C7C83}" srcOrd="0" destOrd="0" presId="urn:microsoft.com/office/officeart/2009/3/layout/HorizontalOrganizationChart"/>
    <dgm:cxn modelId="{6E4924DE-07C7-430C-BABD-33369BB368E3}" srcId="{338F56C4-4DB4-4351-BABF-7D349CB80926}" destId="{8DB1D6D0-427B-4640-839B-289147459F44}" srcOrd="4" destOrd="0" parTransId="{4D26033E-A4DD-4501-BCE2-3BE3BE86B32C}" sibTransId="{1A2A7891-22FA-4F4F-A484-5AEF55214CB0}"/>
    <dgm:cxn modelId="{D0B335DE-1D39-468F-A2D3-12C977902BED}" srcId="{338F56C4-4DB4-4351-BABF-7D349CB80926}" destId="{91883501-EF31-4832-B077-0B2D3086BE61}" srcOrd="3" destOrd="0" parTransId="{191F6D2F-03B7-4B6A-A288-A792C617AC98}" sibTransId="{BC19312A-F36E-4901-9966-BFC8440EEF2A}"/>
    <dgm:cxn modelId="{8ACD12E1-6BD0-40DF-9657-442E8DDCBA38}" type="presOf" srcId="{338F56C4-4DB4-4351-BABF-7D349CB80926}" destId="{7A591505-8D8E-4449-9792-239C18FC05ED}" srcOrd="1" destOrd="0" presId="urn:microsoft.com/office/officeart/2009/3/layout/HorizontalOrganizationChart"/>
    <dgm:cxn modelId="{04ACE6E2-6A9A-48A7-8541-E39DB580925E}" type="presOf" srcId="{4A1ACB97-9446-4FF2-B9BA-42822324EA54}" destId="{ED08788F-437E-4B49-9623-4BCA17591F6E}" srcOrd="1" destOrd="0" presId="urn:microsoft.com/office/officeart/2009/3/layout/HorizontalOrganizationChart"/>
    <dgm:cxn modelId="{AEA7BDE9-D6E8-484F-B961-1450FD379C9C}" type="presOf" srcId="{8DB1D6D0-427B-4640-839B-289147459F44}" destId="{FC4D2F6E-CD63-465D-8064-F9EEE1648710}" srcOrd="1" destOrd="0" presId="urn:microsoft.com/office/officeart/2009/3/layout/HorizontalOrganizationChart"/>
    <dgm:cxn modelId="{F6ACECEB-7320-4AF0-B23E-7D226202EF53}" srcId="{338F56C4-4DB4-4351-BABF-7D349CB80926}" destId="{B46FA20F-3DD2-44B9-8F1E-4DCE132E7016}" srcOrd="0" destOrd="0" parTransId="{C05880B3-C613-45DD-AF9E-FF9FB66428B8}" sibTransId="{771C62CD-73A5-41DE-9251-AEAE8ED643DF}"/>
    <dgm:cxn modelId="{8BFC71F4-E643-4F99-BFDC-0EBFF3D1DF8A}" type="presOf" srcId="{8DB1D6D0-427B-4640-839B-289147459F44}" destId="{77F60CA2-D75B-4B87-A431-EEF008B33130}" srcOrd="0" destOrd="0" presId="urn:microsoft.com/office/officeart/2009/3/layout/HorizontalOrganizationChart"/>
    <dgm:cxn modelId="{D06876FC-14EB-4116-9773-1AF4C23B064C}" srcId="{338F56C4-4DB4-4351-BABF-7D349CB80926}" destId="{AE79CEF6-FB0B-4B68-B4A1-596708B00C1D}" srcOrd="5" destOrd="0" parTransId="{0A880434-9D3D-41A7-9357-64B2A8ABC173}" sibTransId="{8C6CEDED-3C9B-4186-A47B-2891B205999C}"/>
    <dgm:cxn modelId="{1EC68A50-AFB6-4AE5-B0C9-6903306D17A4}" type="presParOf" srcId="{6796F16B-D97F-499A-9573-9ECE297D6B76}" destId="{C72A855D-5DA6-4F33-A602-31DB2835B79B}" srcOrd="0" destOrd="0" presId="urn:microsoft.com/office/officeart/2009/3/layout/HorizontalOrganizationChart"/>
    <dgm:cxn modelId="{ACD48F22-0250-44D1-8A43-2459674AE8AB}" type="presParOf" srcId="{C72A855D-5DA6-4F33-A602-31DB2835B79B}" destId="{B2562347-38B7-4A3F-B61E-258B35EF8E5C}" srcOrd="0" destOrd="0" presId="urn:microsoft.com/office/officeart/2009/3/layout/HorizontalOrganizationChart"/>
    <dgm:cxn modelId="{63B1F267-0328-4F57-A927-4A586FA00161}" type="presParOf" srcId="{B2562347-38B7-4A3F-B61E-258B35EF8E5C}" destId="{440AED82-5DFD-404B-B045-CAAD34CA032C}" srcOrd="0" destOrd="0" presId="urn:microsoft.com/office/officeart/2009/3/layout/HorizontalOrganizationChart"/>
    <dgm:cxn modelId="{7D7D1643-3875-496B-8237-1FF0C5C3DBA5}" type="presParOf" srcId="{B2562347-38B7-4A3F-B61E-258B35EF8E5C}" destId="{7A591505-8D8E-4449-9792-239C18FC05ED}" srcOrd="1" destOrd="0" presId="urn:microsoft.com/office/officeart/2009/3/layout/HorizontalOrganizationChart"/>
    <dgm:cxn modelId="{7B25A5DF-FE32-4976-B83E-AEF0760A6D44}" type="presParOf" srcId="{C72A855D-5DA6-4F33-A602-31DB2835B79B}" destId="{002558B7-9342-40EC-BFBA-E432A562DBCB}" srcOrd="1" destOrd="0" presId="urn:microsoft.com/office/officeart/2009/3/layout/HorizontalOrganizationChart"/>
    <dgm:cxn modelId="{54B8F63D-4D90-4699-8DB1-9BE4B2F00B6E}" type="presParOf" srcId="{002558B7-9342-40EC-BFBA-E432A562DBCB}" destId="{6FAB66F0-6218-44A9-9EB6-8B388B94ECFD}" srcOrd="0" destOrd="0" presId="urn:microsoft.com/office/officeart/2009/3/layout/HorizontalOrganizationChart"/>
    <dgm:cxn modelId="{B49777C1-8806-411A-BE65-8B639A26601A}" type="presParOf" srcId="{002558B7-9342-40EC-BFBA-E432A562DBCB}" destId="{86FE97ED-17D5-41D2-BDB1-A9807CD7ADB5}" srcOrd="1" destOrd="0" presId="urn:microsoft.com/office/officeart/2009/3/layout/HorizontalOrganizationChart"/>
    <dgm:cxn modelId="{2782D401-E4A0-4EC2-AF81-E9B944AE45D9}" type="presParOf" srcId="{86FE97ED-17D5-41D2-BDB1-A9807CD7ADB5}" destId="{5148371D-A53B-40AF-9D90-2B129B1C1DDC}" srcOrd="0" destOrd="0" presId="urn:microsoft.com/office/officeart/2009/3/layout/HorizontalOrganizationChart"/>
    <dgm:cxn modelId="{1F548BB5-69DB-4523-8918-DF5EC31235B2}" type="presParOf" srcId="{5148371D-A53B-40AF-9D90-2B129B1C1DDC}" destId="{5D60F154-A62A-4750-965C-8A67280B6360}" srcOrd="0" destOrd="0" presId="urn:microsoft.com/office/officeart/2009/3/layout/HorizontalOrganizationChart"/>
    <dgm:cxn modelId="{9634A72F-4BAA-4076-A724-B94155539E7C}" type="presParOf" srcId="{5148371D-A53B-40AF-9D90-2B129B1C1DDC}" destId="{E19FCC84-6CF8-4BD8-A27F-099F56B7F885}" srcOrd="1" destOrd="0" presId="urn:microsoft.com/office/officeart/2009/3/layout/HorizontalOrganizationChart"/>
    <dgm:cxn modelId="{77D0C6ED-2463-4D38-B7E8-45F6409F03AE}" type="presParOf" srcId="{86FE97ED-17D5-41D2-BDB1-A9807CD7ADB5}" destId="{813BFBCB-889A-4403-8C79-5191B06C4E4C}" srcOrd="1" destOrd="0" presId="urn:microsoft.com/office/officeart/2009/3/layout/HorizontalOrganizationChart"/>
    <dgm:cxn modelId="{C934415D-8044-486F-AEF1-42803C5B9C93}" type="presParOf" srcId="{86FE97ED-17D5-41D2-BDB1-A9807CD7ADB5}" destId="{2255CF13-BB2D-4642-89AA-B270E1B21C64}" srcOrd="2" destOrd="0" presId="urn:microsoft.com/office/officeart/2009/3/layout/HorizontalOrganizationChart"/>
    <dgm:cxn modelId="{C8F5F147-1326-4F5C-8870-C2A3721B716C}" type="presParOf" srcId="{002558B7-9342-40EC-BFBA-E432A562DBCB}" destId="{30265731-28EA-460E-8ADE-78629C06D159}" srcOrd="2" destOrd="0" presId="urn:microsoft.com/office/officeart/2009/3/layout/HorizontalOrganizationChart"/>
    <dgm:cxn modelId="{87DA918D-66B1-432B-A4E7-97FE77DABB20}" type="presParOf" srcId="{002558B7-9342-40EC-BFBA-E432A562DBCB}" destId="{52CEBAA1-C65C-47AA-B885-DE11ED1D2842}" srcOrd="3" destOrd="0" presId="urn:microsoft.com/office/officeart/2009/3/layout/HorizontalOrganizationChart"/>
    <dgm:cxn modelId="{1D3D8259-82EB-4D47-A07D-64C1BE88CC46}" type="presParOf" srcId="{52CEBAA1-C65C-47AA-B885-DE11ED1D2842}" destId="{A122F3EB-85FF-4EC1-B719-6129DFD571D9}" srcOrd="0" destOrd="0" presId="urn:microsoft.com/office/officeart/2009/3/layout/HorizontalOrganizationChart"/>
    <dgm:cxn modelId="{F2131ED9-5AAD-4B37-BFFB-62C64EA27195}" type="presParOf" srcId="{A122F3EB-85FF-4EC1-B719-6129DFD571D9}" destId="{5C9C984F-ABA6-462A-888A-1172E86C7C83}" srcOrd="0" destOrd="0" presId="urn:microsoft.com/office/officeart/2009/3/layout/HorizontalOrganizationChart"/>
    <dgm:cxn modelId="{001183C9-A901-49BC-B727-E9ABE8DCCE46}" type="presParOf" srcId="{A122F3EB-85FF-4EC1-B719-6129DFD571D9}" destId="{ED08788F-437E-4B49-9623-4BCA17591F6E}" srcOrd="1" destOrd="0" presId="urn:microsoft.com/office/officeart/2009/3/layout/HorizontalOrganizationChart"/>
    <dgm:cxn modelId="{4D0BBFD2-6EC5-4469-AF96-C6F8482BDBFE}" type="presParOf" srcId="{52CEBAA1-C65C-47AA-B885-DE11ED1D2842}" destId="{535C01AE-52BC-4AFF-84B8-444993D121DB}" srcOrd="1" destOrd="0" presId="urn:microsoft.com/office/officeart/2009/3/layout/HorizontalOrganizationChart"/>
    <dgm:cxn modelId="{3F7FD31B-3325-42ED-B68F-5435BB39C500}" type="presParOf" srcId="{52CEBAA1-C65C-47AA-B885-DE11ED1D2842}" destId="{51153A87-477E-47F7-95ED-539327095159}" srcOrd="2" destOrd="0" presId="urn:microsoft.com/office/officeart/2009/3/layout/HorizontalOrganizationChart"/>
    <dgm:cxn modelId="{0E02C30B-9543-43FC-90CA-A54C613ED59F}" type="presParOf" srcId="{002558B7-9342-40EC-BFBA-E432A562DBCB}" destId="{59EBD77F-5716-4290-A2F5-2642DB8EAD3D}" srcOrd="4" destOrd="0" presId="urn:microsoft.com/office/officeart/2009/3/layout/HorizontalOrganizationChart"/>
    <dgm:cxn modelId="{991DB981-12C2-49FA-A4A6-36648D3AFEFA}" type="presParOf" srcId="{002558B7-9342-40EC-BFBA-E432A562DBCB}" destId="{44E956BD-1EDB-488C-B7A0-0F6EE94609FE}" srcOrd="5" destOrd="0" presId="urn:microsoft.com/office/officeart/2009/3/layout/HorizontalOrganizationChart"/>
    <dgm:cxn modelId="{B744E7C0-A833-4B7C-BFEE-17F09F670873}" type="presParOf" srcId="{44E956BD-1EDB-488C-B7A0-0F6EE94609FE}" destId="{8146FEA9-12E2-42C9-A336-7EFFB4A8363D}" srcOrd="0" destOrd="0" presId="urn:microsoft.com/office/officeart/2009/3/layout/HorizontalOrganizationChart"/>
    <dgm:cxn modelId="{64558E05-3331-4313-9DF4-5537D384CE73}" type="presParOf" srcId="{8146FEA9-12E2-42C9-A336-7EFFB4A8363D}" destId="{757246E9-0352-4876-BFA2-F34721A84321}" srcOrd="0" destOrd="0" presId="urn:microsoft.com/office/officeart/2009/3/layout/HorizontalOrganizationChart"/>
    <dgm:cxn modelId="{612EC01F-7CBF-4994-BD4F-2FB668E00C5B}" type="presParOf" srcId="{8146FEA9-12E2-42C9-A336-7EFFB4A8363D}" destId="{2E3E53A5-FC61-4B4A-A5D5-787CD3B9B1B0}" srcOrd="1" destOrd="0" presId="urn:microsoft.com/office/officeart/2009/3/layout/HorizontalOrganizationChart"/>
    <dgm:cxn modelId="{953DF234-2AD4-4F7D-80B9-658FD6DBA95A}" type="presParOf" srcId="{44E956BD-1EDB-488C-B7A0-0F6EE94609FE}" destId="{4BCFFDA0-804A-4D59-9276-7AD0F2E2220A}" srcOrd="1" destOrd="0" presId="urn:microsoft.com/office/officeart/2009/3/layout/HorizontalOrganizationChart"/>
    <dgm:cxn modelId="{3B53198F-6476-4601-A4A5-854DD0FBEB75}" type="presParOf" srcId="{44E956BD-1EDB-488C-B7A0-0F6EE94609FE}" destId="{E2A51697-22B2-4DCA-BBC7-4EA8A3B997F4}" srcOrd="2" destOrd="0" presId="urn:microsoft.com/office/officeart/2009/3/layout/HorizontalOrganizationChart"/>
    <dgm:cxn modelId="{A40E0AD8-BD5D-41E7-AADF-A81E0335E247}" type="presParOf" srcId="{002558B7-9342-40EC-BFBA-E432A562DBCB}" destId="{DB538B5D-8D29-4C3A-8264-1B163E0B35A0}" srcOrd="6" destOrd="0" presId="urn:microsoft.com/office/officeart/2009/3/layout/HorizontalOrganizationChart"/>
    <dgm:cxn modelId="{0FEA4E34-FB87-4CA9-A286-7B3B060E0D8A}" type="presParOf" srcId="{002558B7-9342-40EC-BFBA-E432A562DBCB}" destId="{F41273C0-1B2C-4E49-9A91-6963CA46DDF6}" srcOrd="7" destOrd="0" presId="urn:microsoft.com/office/officeart/2009/3/layout/HorizontalOrganizationChart"/>
    <dgm:cxn modelId="{C87FC99C-CE29-4B3C-8ED0-B88DD84608D7}" type="presParOf" srcId="{F41273C0-1B2C-4E49-9A91-6963CA46DDF6}" destId="{D8CCD70D-5211-47A4-88AD-B5E976B3255D}" srcOrd="0" destOrd="0" presId="urn:microsoft.com/office/officeart/2009/3/layout/HorizontalOrganizationChart"/>
    <dgm:cxn modelId="{E8CAD75D-D97A-4220-B3BB-3F5F662B970C}" type="presParOf" srcId="{D8CCD70D-5211-47A4-88AD-B5E976B3255D}" destId="{BF38D015-1A1D-4633-9A54-EECE46E69991}" srcOrd="0" destOrd="0" presId="urn:microsoft.com/office/officeart/2009/3/layout/HorizontalOrganizationChart"/>
    <dgm:cxn modelId="{5F169F42-0050-41F1-B652-F645B5984D41}" type="presParOf" srcId="{D8CCD70D-5211-47A4-88AD-B5E976B3255D}" destId="{F23D0507-2BAA-47AE-905A-D453B3440707}" srcOrd="1" destOrd="0" presId="urn:microsoft.com/office/officeart/2009/3/layout/HorizontalOrganizationChart"/>
    <dgm:cxn modelId="{7DF479F2-0687-4350-BAC4-58EF59EEA7A9}" type="presParOf" srcId="{F41273C0-1B2C-4E49-9A91-6963CA46DDF6}" destId="{C672FE87-4F19-4F6A-97AA-8F8C9824F069}" srcOrd="1" destOrd="0" presId="urn:microsoft.com/office/officeart/2009/3/layout/HorizontalOrganizationChart"/>
    <dgm:cxn modelId="{7596E1CD-8493-49BB-9803-F135FDF3895E}" type="presParOf" srcId="{F41273C0-1B2C-4E49-9A91-6963CA46DDF6}" destId="{84AF1E8F-964D-4704-B092-7D3EFA7482DD}" srcOrd="2" destOrd="0" presId="urn:microsoft.com/office/officeart/2009/3/layout/HorizontalOrganizationChart"/>
    <dgm:cxn modelId="{06E115A6-89A5-465B-A289-600A7BBC63B3}" type="presParOf" srcId="{002558B7-9342-40EC-BFBA-E432A562DBCB}" destId="{9FFAF68D-6025-47FD-8D15-D0E9FE1E1742}" srcOrd="8" destOrd="0" presId="urn:microsoft.com/office/officeart/2009/3/layout/HorizontalOrganizationChart"/>
    <dgm:cxn modelId="{814A4DF7-E0BB-4C79-891B-40E704A59459}" type="presParOf" srcId="{002558B7-9342-40EC-BFBA-E432A562DBCB}" destId="{5CEC0692-288F-4DCC-8198-CFB31ED30697}" srcOrd="9" destOrd="0" presId="urn:microsoft.com/office/officeart/2009/3/layout/HorizontalOrganizationChart"/>
    <dgm:cxn modelId="{C0DA98A4-CE35-47AB-B695-E08AD2F93E3F}" type="presParOf" srcId="{5CEC0692-288F-4DCC-8198-CFB31ED30697}" destId="{53C74616-2065-443D-AD78-534C206F3A50}" srcOrd="0" destOrd="0" presId="urn:microsoft.com/office/officeart/2009/3/layout/HorizontalOrganizationChart"/>
    <dgm:cxn modelId="{70E01EF9-15DB-471E-ADDC-83DFB8B6517C}" type="presParOf" srcId="{53C74616-2065-443D-AD78-534C206F3A50}" destId="{77F60CA2-D75B-4B87-A431-EEF008B33130}" srcOrd="0" destOrd="0" presId="urn:microsoft.com/office/officeart/2009/3/layout/HorizontalOrganizationChart"/>
    <dgm:cxn modelId="{C0C39C15-7C2E-4B63-AC49-041D6958BB87}" type="presParOf" srcId="{53C74616-2065-443D-AD78-534C206F3A50}" destId="{FC4D2F6E-CD63-465D-8064-F9EEE1648710}" srcOrd="1" destOrd="0" presId="urn:microsoft.com/office/officeart/2009/3/layout/HorizontalOrganizationChart"/>
    <dgm:cxn modelId="{FBCD9E7C-F2B8-4B63-89BC-E31A33A11E33}" type="presParOf" srcId="{5CEC0692-288F-4DCC-8198-CFB31ED30697}" destId="{2A926AE5-DAB6-4FA8-8D4B-F0ACBD63DCA3}" srcOrd="1" destOrd="0" presId="urn:microsoft.com/office/officeart/2009/3/layout/HorizontalOrganizationChart"/>
    <dgm:cxn modelId="{BB7B6C60-161A-4D04-8861-1173FD31CD72}" type="presParOf" srcId="{5CEC0692-288F-4DCC-8198-CFB31ED30697}" destId="{F56B02B5-26A3-438B-8989-85794B0CEF20}" srcOrd="2" destOrd="0" presId="urn:microsoft.com/office/officeart/2009/3/layout/HorizontalOrganizationChart"/>
    <dgm:cxn modelId="{86FA11D2-55B5-4874-A93F-4681CAC7B983}" type="presParOf" srcId="{002558B7-9342-40EC-BFBA-E432A562DBCB}" destId="{D708D486-3CAB-4478-8A35-136583209123}" srcOrd="10" destOrd="0" presId="urn:microsoft.com/office/officeart/2009/3/layout/HorizontalOrganizationChart"/>
    <dgm:cxn modelId="{EAF260AD-F422-4C92-8D92-4820E017857F}" type="presParOf" srcId="{002558B7-9342-40EC-BFBA-E432A562DBCB}" destId="{5CAFDBC9-650D-4FAA-8556-A8CFD7EC5B28}" srcOrd="11" destOrd="0" presId="urn:microsoft.com/office/officeart/2009/3/layout/HorizontalOrganizationChart"/>
    <dgm:cxn modelId="{B70A529B-6A7B-420A-91D5-4A4F0FFB30F2}" type="presParOf" srcId="{5CAFDBC9-650D-4FAA-8556-A8CFD7EC5B28}" destId="{3C53F691-506B-4D8B-BE31-1EA2A12AC4D9}" srcOrd="0" destOrd="0" presId="urn:microsoft.com/office/officeart/2009/3/layout/HorizontalOrganizationChart"/>
    <dgm:cxn modelId="{7B1DF161-2D3F-4278-A87B-AA6B811B3794}" type="presParOf" srcId="{3C53F691-506B-4D8B-BE31-1EA2A12AC4D9}" destId="{102DEF97-81F0-476F-B339-BD01E8A91310}" srcOrd="0" destOrd="0" presId="urn:microsoft.com/office/officeart/2009/3/layout/HorizontalOrganizationChart"/>
    <dgm:cxn modelId="{DC1D252B-3EE5-4680-AF8C-A35568D88738}" type="presParOf" srcId="{3C53F691-506B-4D8B-BE31-1EA2A12AC4D9}" destId="{8CBF064D-7A35-4964-9DA5-372D899CFC95}" srcOrd="1" destOrd="0" presId="urn:microsoft.com/office/officeart/2009/3/layout/HorizontalOrganizationChart"/>
    <dgm:cxn modelId="{CA637A60-B996-4D8F-A032-C57519534D08}" type="presParOf" srcId="{5CAFDBC9-650D-4FAA-8556-A8CFD7EC5B28}" destId="{A33DBA3C-9EEB-445F-B1FB-2311CFF8D03B}" srcOrd="1" destOrd="0" presId="urn:microsoft.com/office/officeart/2009/3/layout/HorizontalOrganizationChart"/>
    <dgm:cxn modelId="{273B1B83-13FB-46BD-B5E8-342E1E1C9BAF}" type="presParOf" srcId="{5CAFDBC9-650D-4FAA-8556-A8CFD7EC5B28}" destId="{17E05316-1A2C-4DDE-BD2E-5D6EDA7EB8DD}" srcOrd="2" destOrd="0" presId="urn:microsoft.com/office/officeart/2009/3/layout/HorizontalOrganizationChart"/>
    <dgm:cxn modelId="{1078AE48-E629-4566-92DA-335112CEEDC8}" type="presParOf" srcId="{C72A855D-5DA6-4F33-A602-31DB2835B79B}" destId="{DDE89B59-0CA0-49D5-80E7-A0992F7827B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AD96D3-823B-4327-B475-354045C74F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F56C4-4DB4-4351-BABF-7D349CB80926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gm:t>
    </dgm:pt>
    <dgm:pt modelId="{36EF9C3F-CC21-48B6-AD73-53F6CFE45936}" type="parTrans" cxnId="{0F143B41-49BE-4487-A35C-AB90928CCD6D}">
      <dgm:prSet/>
      <dgm:spPr/>
      <dgm:t>
        <a:bodyPr/>
        <a:lstStyle/>
        <a:p>
          <a:endParaRPr lang="ru-RU"/>
        </a:p>
      </dgm:t>
    </dgm:pt>
    <dgm:pt modelId="{F3F5058C-9EF3-422A-BB72-6BCED6BA3D37}" type="sibTrans" cxnId="{0F143B41-49BE-4487-A35C-AB90928CCD6D}">
      <dgm:prSet/>
      <dgm:spPr/>
      <dgm:t>
        <a:bodyPr/>
        <a:lstStyle/>
        <a:p>
          <a:endParaRPr lang="ru-RU"/>
        </a:p>
      </dgm:t>
    </dgm:pt>
    <dgm:pt modelId="{7AF9E61E-4892-42FD-95E1-459CFB5E573D}">
      <dgm:prSet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транспорт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64FE9-379F-43A0-B340-F54CB60533C6}" type="parTrans" cxnId="{CF8DA542-0637-411F-B416-9ABCE66A878A}">
      <dgm:prSet/>
      <dgm:spPr/>
      <dgm:t>
        <a:bodyPr/>
        <a:lstStyle/>
        <a:p>
          <a:endParaRPr lang="ru-RU"/>
        </a:p>
      </dgm:t>
    </dgm:pt>
    <dgm:pt modelId="{ADC163F8-22E0-4945-8DC4-6D0E22AE9232}" type="sibTrans" cxnId="{CF8DA542-0637-411F-B416-9ABCE66A878A}">
      <dgm:prSet/>
      <dgm:spPr/>
      <dgm:t>
        <a:bodyPr/>
        <a:lstStyle/>
        <a:p>
          <a:endParaRPr lang="ru-RU"/>
        </a:p>
      </dgm:t>
    </dgm:pt>
    <dgm:pt modelId="{3DE9875D-8D00-4FAA-9630-47486DF5F38E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Муниципалдык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мүлк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E99CC-2758-411C-86E0-F9629FD87EFC}" type="parTrans" cxnId="{4A49B55A-4E36-425A-99A0-16B41B6EE713}">
      <dgm:prSet/>
      <dgm:spPr/>
      <dgm:t>
        <a:bodyPr/>
        <a:lstStyle/>
        <a:p>
          <a:endParaRPr lang="ru-RU"/>
        </a:p>
      </dgm:t>
    </dgm:pt>
    <dgm:pt modelId="{7291BCC2-4E27-4BAC-8CA7-A3A1D7D3C8ED}" type="sibTrans" cxnId="{4A49B55A-4E36-425A-99A0-16B41B6EE713}">
      <dgm:prSet/>
      <dgm:spPr/>
      <dgm:t>
        <a:bodyPr/>
        <a:lstStyle/>
        <a:p>
          <a:endParaRPr lang="ru-RU"/>
        </a:p>
      </dgm:t>
    </dgm:pt>
    <dgm:pt modelId="{09C9B85B-E9E2-4DC8-85C0-2FCAC98CB5D0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Бишкекнаабайкана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2F98900-CD75-4771-B81D-2FF35F6AD4FB}" type="parTrans" cxnId="{09C8D41F-87F2-41CC-85D8-B11724535552}">
      <dgm:prSet/>
      <dgm:spPr/>
      <dgm:t>
        <a:bodyPr/>
        <a:lstStyle/>
        <a:p>
          <a:endParaRPr lang="ru-RU"/>
        </a:p>
      </dgm:t>
    </dgm:pt>
    <dgm:pt modelId="{6E93D3D1-7B13-4A92-B833-598CA821048C}" type="sibTrans" cxnId="{09C8D41F-87F2-41CC-85D8-B11724535552}">
      <dgm:prSet/>
      <dgm:spPr/>
      <dgm:t>
        <a:bodyPr/>
        <a:lstStyle/>
        <a:p>
          <a:endParaRPr lang="ru-RU"/>
        </a:p>
      </dgm:t>
    </dgm:pt>
    <dgm:pt modelId="{DFC6F170-BB96-45B9-AD13-D68E1727F72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Бишкекжарнак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BA6D5-02B8-4F0D-851E-F5F15580F6BE}" type="parTrans" cxnId="{98703287-936D-4169-BE4C-B82E24D21719}">
      <dgm:prSet/>
      <dgm:spPr/>
      <dgm:t>
        <a:bodyPr/>
        <a:lstStyle/>
        <a:p>
          <a:endParaRPr lang="ru-RU"/>
        </a:p>
      </dgm:t>
    </dgm:pt>
    <dgm:pt modelId="{0FD89205-3BC5-45D1-9509-287C1D9577B3}" type="sibTrans" cxnId="{98703287-936D-4169-BE4C-B82E24D21719}">
      <dgm:prSet/>
      <dgm:spPr/>
      <dgm:t>
        <a:bodyPr/>
        <a:lstStyle/>
        <a:p>
          <a:endParaRPr lang="ru-RU"/>
        </a:p>
      </dgm:t>
    </dgm:pt>
    <dgm:pt modelId="{23B1EC38-5387-43BF-9DED-047733537E6D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«Бишкек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жүргүнчүлөр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автотранспорт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ишканасы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48DF1-5D37-42C3-A74F-2308CBDD95A9}" type="parTrans" cxnId="{44542BBC-855A-4B90-8C86-6620A86FA0AF}">
      <dgm:prSet/>
      <dgm:spPr/>
      <dgm:t>
        <a:bodyPr/>
        <a:lstStyle/>
        <a:p>
          <a:endParaRPr lang="ru-RU"/>
        </a:p>
      </dgm:t>
    </dgm:pt>
    <dgm:pt modelId="{C1F335EA-3644-4AFF-95FE-907732423CFA}" type="sibTrans" cxnId="{44542BBC-855A-4B90-8C86-6620A86FA0AF}">
      <dgm:prSet/>
      <dgm:spPr/>
      <dgm:t>
        <a:bodyPr/>
        <a:lstStyle/>
        <a:p>
          <a:endParaRPr lang="ru-RU"/>
        </a:p>
      </dgm:t>
    </dgm:pt>
    <dgm:pt modelId="{DD475939-6F70-4E9D-AA38-FDF64D3D97D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«Бишкек троллейбус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144F3-DD64-42B4-8FC0-5D09A02ACE71}" type="parTrans" cxnId="{1179283A-92EF-4D03-B087-D6B0885ADA67}">
      <dgm:prSet/>
      <dgm:spPr/>
      <dgm:t>
        <a:bodyPr/>
        <a:lstStyle/>
        <a:p>
          <a:endParaRPr lang="ru-RU"/>
        </a:p>
      </dgm:t>
    </dgm:pt>
    <dgm:pt modelId="{E0DB5707-6B63-4265-8138-F12A248185EB}" type="sibTrans" cxnId="{1179283A-92EF-4D03-B087-D6B0885ADA67}">
      <dgm:prSet/>
      <dgm:spPr/>
      <dgm:t>
        <a:bodyPr/>
        <a:lstStyle/>
        <a:p>
          <a:endParaRPr lang="ru-RU"/>
        </a:p>
      </dgm:t>
    </dgm:pt>
    <dgm:pt modelId="{6796F16B-D97F-499A-9573-9ECE297D6B76}" type="pres">
      <dgm:prSet presAssocID="{EAAD96D3-823B-4327-B475-354045C74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2A855D-5DA6-4F33-A602-31DB2835B79B}" type="pres">
      <dgm:prSet presAssocID="{338F56C4-4DB4-4351-BABF-7D349CB80926}" presName="hierRoot1" presStyleCnt="0">
        <dgm:presLayoutVars>
          <dgm:hierBranch val="init"/>
        </dgm:presLayoutVars>
      </dgm:prSet>
      <dgm:spPr/>
    </dgm:pt>
    <dgm:pt modelId="{B2562347-38B7-4A3F-B61E-258B35EF8E5C}" type="pres">
      <dgm:prSet presAssocID="{338F56C4-4DB4-4351-BABF-7D349CB80926}" presName="rootComposite1" presStyleCnt="0"/>
      <dgm:spPr/>
    </dgm:pt>
    <dgm:pt modelId="{440AED82-5DFD-404B-B045-CAAD34CA032C}" type="pres">
      <dgm:prSet presAssocID="{338F56C4-4DB4-4351-BABF-7D349CB80926}" presName="rootText1" presStyleLbl="node0" presStyleIdx="0" presStyleCnt="1" custScaleX="202869" custScaleY="393909" custLinFactNeighborX="-95843" custLinFactNeighborY="-71595">
        <dgm:presLayoutVars>
          <dgm:chPref val="3"/>
        </dgm:presLayoutVars>
      </dgm:prSet>
      <dgm:spPr/>
    </dgm:pt>
    <dgm:pt modelId="{7A591505-8D8E-4449-9792-239C18FC05ED}" type="pres">
      <dgm:prSet presAssocID="{338F56C4-4DB4-4351-BABF-7D349CB80926}" presName="rootConnector1" presStyleLbl="node1" presStyleIdx="0" presStyleCnt="0"/>
      <dgm:spPr/>
    </dgm:pt>
    <dgm:pt modelId="{002558B7-9342-40EC-BFBA-E432A562DBCB}" type="pres">
      <dgm:prSet presAssocID="{338F56C4-4DB4-4351-BABF-7D349CB80926}" presName="hierChild2" presStyleCnt="0"/>
      <dgm:spPr/>
    </dgm:pt>
    <dgm:pt modelId="{098A9FF7-8AFA-4087-8073-140265F309ED}" type="pres">
      <dgm:prSet presAssocID="{3E964FE9-379F-43A0-B340-F54CB60533C6}" presName="Name64" presStyleLbl="parChTrans1D2" presStyleIdx="0" presStyleCnt="6"/>
      <dgm:spPr/>
    </dgm:pt>
    <dgm:pt modelId="{DF297125-196B-4E9E-A6CC-FD664606529C}" type="pres">
      <dgm:prSet presAssocID="{7AF9E61E-4892-42FD-95E1-459CFB5E573D}" presName="hierRoot2" presStyleCnt="0">
        <dgm:presLayoutVars>
          <dgm:hierBranch val="init"/>
        </dgm:presLayoutVars>
      </dgm:prSet>
      <dgm:spPr/>
    </dgm:pt>
    <dgm:pt modelId="{ED4E3946-AEC2-4B28-AEA3-F44CB9702D68}" type="pres">
      <dgm:prSet presAssocID="{7AF9E61E-4892-42FD-95E1-459CFB5E573D}" presName="rootComposite" presStyleCnt="0"/>
      <dgm:spPr/>
    </dgm:pt>
    <dgm:pt modelId="{D1004CD3-50F0-450C-8FBB-B48D2531C3E5}" type="pres">
      <dgm:prSet presAssocID="{7AF9E61E-4892-42FD-95E1-459CFB5E573D}" presName="rootText" presStyleLbl="node2" presStyleIdx="0" presStyleCnt="6" custScaleX="341961" custScaleY="199812" custLinFactX="60455" custLinFactNeighborX="100000" custLinFactNeighborY="22018">
        <dgm:presLayoutVars>
          <dgm:chPref val="3"/>
        </dgm:presLayoutVars>
      </dgm:prSet>
      <dgm:spPr/>
    </dgm:pt>
    <dgm:pt modelId="{50E48BAA-4481-4D04-856B-37586F5A5EB6}" type="pres">
      <dgm:prSet presAssocID="{7AF9E61E-4892-42FD-95E1-459CFB5E573D}" presName="rootConnector" presStyleLbl="node2" presStyleIdx="0" presStyleCnt="6"/>
      <dgm:spPr/>
    </dgm:pt>
    <dgm:pt modelId="{E5500676-8D10-46C6-865A-7FC83CA4CD1B}" type="pres">
      <dgm:prSet presAssocID="{7AF9E61E-4892-42FD-95E1-459CFB5E573D}" presName="hierChild4" presStyleCnt="0"/>
      <dgm:spPr/>
    </dgm:pt>
    <dgm:pt modelId="{E0C6F080-0384-4F1C-9498-EDDA56A97B43}" type="pres">
      <dgm:prSet presAssocID="{7AF9E61E-4892-42FD-95E1-459CFB5E573D}" presName="hierChild5" presStyleCnt="0"/>
      <dgm:spPr/>
    </dgm:pt>
    <dgm:pt modelId="{F8A7D5CE-5FD8-464E-AD1F-621E87F14AE1}" type="pres">
      <dgm:prSet presAssocID="{09A144F3-DD64-42B4-8FC0-5D09A02ACE71}" presName="Name64" presStyleLbl="parChTrans1D2" presStyleIdx="1" presStyleCnt="6"/>
      <dgm:spPr/>
    </dgm:pt>
    <dgm:pt modelId="{5FA671D6-DF35-44E4-BBEC-A5E55FCD6F17}" type="pres">
      <dgm:prSet presAssocID="{DD475939-6F70-4E9D-AA38-FDF64D3D97D3}" presName="hierRoot2" presStyleCnt="0">
        <dgm:presLayoutVars>
          <dgm:hierBranch val="init"/>
        </dgm:presLayoutVars>
      </dgm:prSet>
      <dgm:spPr/>
    </dgm:pt>
    <dgm:pt modelId="{25D25805-97D4-4E51-8229-8FF7A5A2F6ED}" type="pres">
      <dgm:prSet presAssocID="{DD475939-6F70-4E9D-AA38-FDF64D3D97D3}" presName="rootComposite" presStyleCnt="0"/>
      <dgm:spPr/>
    </dgm:pt>
    <dgm:pt modelId="{3227F08F-BA9B-48CD-A861-8DD11355FCA0}" type="pres">
      <dgm:prSet presAssocID="{DD475939-6F70-4E9D-AA38-FDF64D3D97D3}" presName="rootText" presStyleLbl="node2" presStyleIdx="1" presStyleCnt="6" custScaleX="381273" custScaleY="164065" custLinFactX="61010" custLinFactNeighborX="100000" custLinFactNeighborY="12820">
        <dgm:presLayoutVars>
          <dgm:chPref val="3"/>
        </dgm:presLayoutVars>
      </dgm:prSet>
      <dgm:spPr/>
    </dgm:pt>
    <dgm:pt modelId="{2AD9D989-91A8-4F4F-9863-690C5369D471}" type="pres">
      <dgm:prSet presAssocID="{DD475939-6F70-4E9D-AA38-FDF64D3D97D3}" presName="rootConnector" presStyleLbl="node2" presStyleIdx="1" presStyleCnt="6"/>
      <dgm:spPr/>
    </dgm:pt>
    <dgm:pt modelId="{7F2010DB-EDEC-4E69-A63C-0428B7AA26CD}" type="pres">
      <dgm:prSet presAssocID="{DD475939-6F70-4E9D-AA38-FDF64D3D97D3}" presName="hierChild4" presStyleCnt="0"/>
      <dgm:spPr/>
    </dgm:pt>
    <dgm:pt modelId="{E99793DB-0369-40C9-BF7A-4274373E603F}" type="pres">
      <dgm:prSet presAssocID="{DD475939-6F70-4E9D-AA38-FDF64D3D97D3}" presName="hierChild5" presStyleCnt="0"/>
      <dgm:spPr/>
    </dgm:pt>
    <dgm:pt modelId="{AF35796E-BA1B-4DEB-B312-88AC8A12240B}" type="pres">
      <dgm:prSet presAssocID="{473E99CC-2758-411C-86E0-F9629FD87EFC}" presName="Name64" presStyleLbl="parChTrans1D2" presStyleIdx="2" presStyleCnt="6"/>
      <dgm:spPr/>
    </dgm:pt>
    <dgm:pt modelId="{44E71B31-EC12-4F1B-A954-97FE64AF1C64}" type="pres">
      <dgm:prSet presAssocID="{3DE9875D-8D00-4FAA-9630-47486DF5F38E}" presName="hierRoot2" presStyleCnt="0">
        <dgm:presLayoutVars>
          <dgm:hierBranch val="init"/>
        </dgm:presLayoutVars>
      </dgm:prSet>
      <dgm:spPr/>
    </dgm:pt>
    <dgm:pt modelId="{BD66A1D7-1486-4E25-873E-F9A4A53EE761}" type="pres">
      <dgm:prSet presAssocID="{3DE9875D-8D00-4FAA-9630-47486DF5F38E}" presName="rootComposite" presStyleCnt="0"/>
      <dgm:spPr/>
    </dgm:pt>
    <dgm:pt modelId="{8B2FCCB3-5B07-4577-8DA7-A3E39A69264C}" type="pres">
      <dgm:prSet presAssocID="{3DE9875D-8D00-4FAA-9630-47486DF5F38E}" presName="rootText" presStyleLbl="node2" presStyleIdx="2" presStyleCnt="6" custScaleX="428000" custScaleY="199812" custLinFactX="57626" custLinFactNeighborX="100000" custLinFactNeighborY="-3219">
        <dgm:presLayoutVars>
          <dgm:chPref val="3"/>
        </dgm:presLayoutVars>
      </dgm:prSet>
      <dgm:spPr/>
    </dgm:pt>
    <dgm:pt modelId="{0790DDFF-05CE-4C3F-BF29-1AAFBF1833ED}" type="pres">
      <dgm:prSet presAssocID="{3DE9875D-8D00-4FAA-9630-47486DF5F38E}" presName="rootConnector" presStyleLbl="node2" presStyleIdx="2" presStyleCnt="6"/>
      <dgm:spPr/>
    </dgm:pt>
    <dgm:pt modelId="{CC83D5FB-3754-492C-A3BA-BB2D1EA7B569}" type="pres">
      <dgm:prSet presAssocID="{3DE9875D-8D00-4FAA-9630-47486DF5F38E}" presName="hierChild4" presStyleCnt="0"/>
      <dgm:spPr/>
    </dgm:pt>
    <dgm:pt modelId="{F7C72032-4902-4DC3-93E4-4D4B7E322D88}" type="pres">
      <dgm:prSet presAssocID="{3DE9875D-8D00-4FAA-9630-47486DF5F38E}" presName="hierChild5" presStyleCnt="0"/>
      <dgm:spPr/>
    </dgm:pt>
    <dgm:pt modelId="{AEC0D9BC-BCAD-43AA-9DAA-F94B1D7C533B}" type="pres">
      <dgm:prSet presAssocID="{02F98900-CD75-4771-B81D-2FF35F6AD4FB}" presName="Name64" presStyleLbl="parChTrans1D2" presStyleIdx="3" presStyleCnt="6"/>
      <dgm:spPr/>
    </dgm:pt>
    <dgm:pt modelId="{E53EA34D-163E-4CB5-88B3-D70DE9018F85}" type="pres">
      <dgm:prSet presAssocID="{09C9B85B-E9E2-4DC8-85C0-2FCAC98CB5D0}" presName="hierRoot2" presStyleCnt="0">
        <dgm:presLayoutVars>
          <dgm:hierBranch val="init"/>
        </dgm:presLayoutVars>
      </dgm:prSet>
      <dgm:spPr/>
    </dgm:pt>
    <dgm:pt modelId="{0C9BF3EA-EC69-4DCB-9AFC-7444FC760EEF}" type="pres">
      <dgm:prSet presAssocID="{09C9B85B-E9E2-4DC8-85C0-2FCAC98CB5D0}" presName="rootComposite" presStyleCnt="0"/>
      <dgm:spPr/>
    </dgm:pt>
    <dgm:pt modelId="{794F4190-DBFA-4676-B804-0575C02C4F78}" type="pres">
      <dgm:prSet presAssocID="{09C9B85B-E9E2-4DC8-85C0-2FCAC98CB5D0}" presName="rootText" presStyleLbl="node2" presStyleIdx="3" presStyleCnt="6" custScaleX="368507" custScaleY="199812" custLinFactX="57287" custLinFactNeighborX="100000" custLinFactNeighborY="-35936">
        <dgm:presLayoutVars>
          <dgm:chPref val="3"/>
        </dgm:presLayoutVars>
      </dgm:prSet>
      <dgm:spPr/>
    </dgm:pt>
    <dgm:pt modelId="{5E92835F-93C2-49F2-A2A2-21AF490ACD9B}" type="pres">
      <dgm:prSet presAssocID="{09C9B85B-E9E2-4DC8-85C0-2FCAC98CB5D0}" presName="rootConnector" presStyleLbl="node2" presStyleIdx="3" presStyleCnt="6"/>
      <dgm:spPr/>
    </dgm:pt>
    <dgm:pt modelId="{7FF205E8-101B-4B37-865E-6515132C4A62}" type="pres">
      <dgm:prSet presAssocID="{09C9B85B-E9E2-4DC8-85C0-2FCAC98CB5D0}" presName="hierChild4" presStyleCnt="0"/>
      <dgm:spPr/>
    </dgm:pt>
    <dgm:pt modelId="{50FA8C14-8CF6-40A0-9CB6-D4C053712FCC}" type="pres">
      <dgm:prSet presAssocID="{09C9B85B-E9E2-4DC8-85C0-2FCAC98CB5D0}" presName="hierChild5" presStyleCnt="0"/>
      <dgm:spPr/>
    </dgm:pt>
    <dgm:pt modelId="{368C6BB7-3DEE-4857-A8E3-FDE4EA1B78D4}" type="pres">
      <dgm:prSet presAssocID="{3F6BA6D5-02B8-4F0D-851E-F5F15580F6BE}" presName="Name64" presStyleLbl="parChTrans1D2" presStyleIdx="4" presStyleCnt="6"/>
      <dgm:spPr/>
    </dgm:pt>
    <dgm:pt modelId="{A4E7D74C-00E3-4D83-A685-56A4DBE5E42E}" type="pres">
      <dgm:prSet presAssocID="{DFC6F170-BB96-45B9-AD13-D68E1727F721}" presName="hierRoot2" presStyleCnt="0">
        <dgm:presLayoutVars>
          <dgm:hierBranch val="init"/>
        </dgm:presLayoutVars>
      </dgm:prSet>
      <dgm:spPr/>
    </dgm:pt>
    <dgm:pt modelId="{BE2D6055-EA0B-47C4-B16E-28E8E6D5F0F5}" type="pres">
      <dgm:prSet presAssocID="{DFC6F170-BB96-45B9-AD13-D68E1727F721}" presName="rootComposite" presStyleCnt="0"/>
      <dgm:spPr/>
    </dgm:pt>
    <dgm:pt modelId="{2E428EA7-7189-4D18-8A8F-F2F8A5DE0823}" type="pres">
      <dgm:prSet presAssocID="{DFC6F170-BB96-45B9-AD13-D68E1727F721}" presName="rootText" presStyleLbl="node2" presStyleIdx="4" presStyleCnt="6" custScaleX="314693" custScaleY="199812" custLinFactX="57435" custLinFactNeighborX="100000" custLinFactNeighborY="-52919">
        <dgm:presLayoutVars>
          <dgm:chPref val="3"/>
        </dgm:presLayoutVars>
      </dgm:prSet>
      <dgm:spPr/>
    </dgm:pt>
    <dgm:pt modelId="{57D2E0EA-534E-4963-8580-F9DAF2467EEB}" type="pres">
      <dgm:prSet presAssocID="{DFC6F170-BB96-45B9-AD13-D68E1727F721}" presName="rootConnector" presStyleLbl="node2" presStyleIdx="4" presStyleCnt="6"/>
      <dgm:spPr/>
    </dgm:pt>
    <dgm:pt modelId="{F62A146F-BC20-4AB4-9EC3-D59D3D797302}" type="pres">
      <dgm:prSet presAssocID="{DFC6F170-BB96-45B9-AD13-D68E1727F721}" presName="hierChild4" presStyleCnt="0"/>
      <dgm:spPr/>
    </dgm:pt>
    <dgm:pt modelId="{9EEB2458-225A-41F8-8482-3F2B2B20D2F2}" type="pres">
      <dgm:prSet presAssocID="{DFC6F170-BB96-45B9-AD13-D68E1727F721}" presName="hierChild5" presStyleCnt="0"/>
      <dgm:spPr/>
    </dgm:pt>
    <dgm:pt modelId="{3053D67A-BA15-4915-86E5-66C22F2F1231}" type="pres">
      <dgm:prSet presAssocID="{1FB48DF1-5D37-42C3-A74F-2308CBDD95A9}" presName="Name64" presStyleLbl="parChTrans1D2" presStyleIdx="5" presStyleCnt="6"/>
      <dgm:spPr/>
    </dgm:pt>
    <dgm:pt modelId="{9CA6F397-3299-4E25-A76E-D72B922431B0}" type="pres">
      <dgm:prSet presAssocID="{23B1EC38-5387-43BF-9DED-047733537E6D}" presName="hierRoot2" presStyleCnt="0">
        <dgm:presLayoutVars>
          <dgm:hierBranch val="init"/>
        </dgm:presLayoutVars>
      </dgm:prSet>
      <dgm:spPr/>
    </dgm:pt>
    <dgm:pt modelId="{1DDA7C94-E542-402F-9B0C-3391EEC4843F}" type="pres">
      <dgm:prSet presAssocID="{23B1EC38-5387-43BF-9DED-047733537E6D}" presName="rootComposite" presStyleCnt="0"/>
      <dgm:spPr/>
    </dgm:pt>
    <dgm:pt modelId="{C241FBB3-2FD3-4017-86C5-F6E45BD8C6F3}" type="pres">
      <dgm:prSet presAssocID="{23B1EC38-5387-43BF-9DED-047733537E6D}" presName="rootText" presStyleLbl="node2" presStyleIdx="5" presStyleCnt="6" custScaleX="441891" custScaleY="199812" custLinFactX="55123" custLinFactNeighborX="100000" custLinFactNeighborY="-60971">
        <dgm:presLayoutVars>
          <dgm:chPref val="3"/>
        </dgm:presLayoutVars>
      </dgm:prSet>
      <dgm:spPr/>
    </dgm:pt>
    <dgm:pt modelId="{E6A1CE7C-F466-447F-BD2E-249804F94CFE}" type="pres">
      <dgm:prSet presAssocID="{23B1EC38-5387-43BF-9DED-047733537E6D}" presName="rootConnector" presStyleLbl="node2" presStyleIdx="5" presStyleCnt="6"/>
      <dgm:spPr/>
    </dgm:pt>
    <dgm:pt modelId="{22CDFAE9-2545-463B-8EC3-4F347E3A41EF}" type="pres">
      <dgm:prSet presAssocID="{23B1EC38-5387-43BF-9DED-047733537E6D}" presName="hierChild4" presStyleCnt="0"/>
      <dgm:spPr/>
    </dgm:pt>
    <dgm:pt modelId="{8CC96F72-6A3B-4468-9C38-FD9A54CD051E}" type="pres">
      <dgm:prSet presAssocID="{23B1EC38-5387-43BF-9DED-047733537E6D}" presName="hierChild5" presStyleCnt="0"/>
      <dgm:spPr/>
    </dgm:pt>
    <dgm:pt modelId="{DDE89B59-0CA0-49D5-80E7-A0992F7827B5}" type="pres">
      <dgm:prSet presAssocID="{338F56C4-4DB4-4351-BABF-7D349CB80926}" presName="hierChild3" presStyleCnt="0"/>
      <dgm:spPr/>
    </dgm:pt>
  </dgm:ptLst>
  <dgm:cxnLst>
    <dgm:cxn modelId="{37DA0401-BBDA-4B33-9B1E-6910EBFE5E59}" type="presOf" srcId="{DD475939-6F70-4E9D-AA38-FDF64D3D97D3}" destId="{2AD9D989-91A8-4F4F-9863-690C5369D471}" srcOrd="1" destOrd="0" presId="urn:microsoft.com/office/officeart/2009/3/layout/HorizontalOrganizationChart"/>
    <dgm:cxn modelId="{5B4D1016-7983-4ECE-BF94-240E8712525F}" type="presOf" srcId="{09C9B85B-E9E2-4DC8-85C0-2FCAC98CB5D0}" destId="{794F4190-DBFA-4676-B804-0575C02C4F78}" srcOrd="0" destOrd="0" presId="urn:microsoft.com/office/officeart/2009/3/layout/HorizontalOrganizationChart"/>
    <dgm:cxn modelId="{B3367F17-D1DA-4608-BE4F-55281328715B}" type="presOf" srcId="{473E99CC-2758-411C-86E0-F9629FD87EFC}" destId="{AF35796E-BA1B-4DEB-B312-88AC8A12240B}" srcOrd="0" destOrd="0" presId="urn:microsoft.com/office/officeart/2009/3/layout/HorizontalOrganizationChart"/>
    <dgm:cxn modelId="{A350DB1B-7B0B-4B12-ABBE-D3E8E8424FCD}" type="presOf" srcId="{DFC6F170-BB96-45B9-AD13-D68E1727F721}" destId="{57D2E0EA-534E-4963-8580-F9DAF2467EEB}" srcOrd="1" destOrd="0" presId="urn:microsoft.com/office/officeart/2009/3/layout/HorizontalOrganizationChart"/>
    <dgm:cxn modelId="{09C8D41F-87F2-41CC-85D8-B11724535552}" srcId="{338F56C4-4DB4-4351-BABF-7D349CB80926}" destId="{09C9B85B-E9E2-4DC8-85C0-2FCAC98CB5D0}" srcOrd="3" destOrd="0" parTransId="{02F98900-CD75-4771-B81D-2FF35F6AD4FB}" sibTransId="{6E93D3D1-7B13-4A92-B833-598CA821048C}"/>
    <dgm:cxn modelId="{D1214D22-0C62-4A23-97BC-334A2D141D39}" type="presOf" srcId="{3DE9875D-8D00-4FAA-9630-47486DF5F38E}" destId="{8B2FCCB3-5B07-4577-8DA7-A3E39A69264C}" srcOrd="0" destOrd="0" presId="urn:microsoft.com/office/officeart/2009/3/layout/HorizontalOrganizationChart"/>
    <dgm:cxn modelId="{1179283A-92EF-4D03-B087-D6B0885ADA67}" srcId="{338F56C4-4DB4-4351-BABF-7D349CB80926}" destId="{DD475939-6F70-4E9D-AA38-FDF64D3D97D3}" srcOrd="1" destOrd="0" parTransId="{09A144F3-DD64-42B4-8FC0-5D09A02ACE71}" sibTransId="{E0DB5707-6B63-4265-8138-F12A248185EB}"/>
    <dgm:cxn modelId="{E4CEC35C-044D-4A32-BC5E-23ACC5ED3A42}" type="presOf" srcId="{3DE9875D-8D00-4FAA-9630-47486DF5F38E}" destId="{0790DDFF-05CE-4C3F-BF29-1AAFBF1833ED}" srcOrd="1" destOrd="0" presId="urn:microsoft.com/office/officeart/2009/3/layout/HorizontalOrganizationChart"/>
    <dgm:cxn modelId="{0F143B41-49BE-4487-A35C-AB90928CCD6D}" srcId="{EAAD96D3-823B-4327-B475-354045C74FA7}" destId="{338F56C4-4DB4-4351-BABF-7D349CB80926}" srcOrd="0" destOrd="0" parTransId="{36EF9C3F-CC21-48B6-AD73-53F6CFE45936}" sibTransId="{F3F5058C-9EF3-422A-BB72-6BCED6BA3D37}"/>
    <dgm:cxn modelId="{CF8DA542-0637-411F-B416-9ABCE66A878A}" srcId="{338F56C4-4DB4-4351-BABF-7D349CB80926}" destId="{7AF9E61E-4892-42FD-95E1-459CFB5E573D}" srcOrd="0" destOrd="0" parTransId="{3E964FE9-379F-43A0-B340-F54CB60533C6}" sibTransId="{ADC163F8-22E0-4945-8DC4-6D0E22AE9232}"/>
    <dgm:cxn modelId="{7F968A69-615C-4A0C-82E0-01C981DCEFF4}" type="presOf" srcId="{1FB48DF1-5D37-42C3-A74F-2308CBDD95A9}" destId="{3053D67A-BA15-4915-86E5-66C22F2F1231}" srcOrd="0" destOrd="0" presId="urn:microsoft.com/office/officeart/2009/3/layout/HorizontalOrganizationChart"/>
    <dgm:cxn modelId="{8E124A53-C7F2-4D5C-A222-2F7112EC8B23}" type="presOf" srcId="{338F56C4-4DB4-4351-BABF-7D349CB80926}" destId="{7A591505-8D8E-4449-9792-239C18FC05ED}" srcOrd="1" destOrd="0" presId="urn:microsoft.com/office/officeart/2009/3/layout/HorizontalOrganizationChart"/>
    <dgm:cxn modelId="{4A49B55A-4E36-425A-99A0-16B41B6EE713}" srcId="{338F56C4-4DB4-4351-BABF-7D349CB80926}" destId="{3DE9875D-8D00-4FAA-9630-47486DF5F38E}" srcOrd="2" destOrd="0" parTransId="{473E99CC-2758-411C-86E0-F9629FD87EFC}" sibTransId="{7291BCC2-4E27-4BAC-8CA7-A3A1D7D3C8ED}"/>
    <dgm:cxn modelId="{98703287-936D-4169-BE4C-B82E24D21719}" srcId="{338F56C4-4DB4-4351-BABF-7D349CB80926}" destId="{DFC6F170-BB96-45B9-AD13-D68E1727F721}" srcOrd="4" destOrd="0" parTransId="{3F6BA6D5-02B8-4F0D-851E-F5F15580F6BE}" sibTransId="{0FD89205-3BC5-45D1-9509-287C1D9577B3}"/>
    <dgm:cxn modelId="{2B974189-2032-48F1-B5AB-3781D90E8713}" type="presOf" srcId="{09C9B85B-E9E2-4DC8-85C0-2FCAC98CB5D0}" destId="{5E92835F-93C2-49F2-A2A2-21AF490ACD9B}" srcOrd="1" destOrd="0" presId="urn:microsoft.com/office/officeart/2009/3/layout/HorizontalOrganizationChart"/>
    <dgm:cxn modelId="{615D1F9F-4D59-450E-8567-2EBA615226C6}" type="presOf" srcId="{7AF9E61E-4892-42FD-95E1-459CFB5E573D}" destId="{D1004CD3-50F0-450C-8FBB-B48D2531C3E5}" srcOrd="0" destOrd="0" presId="urn:microsoft.com/office/officeart/2009/3/layout/HorizontalOrganizationChart"/>
    <dgm:cxn modelId="{FBB432A3-55BE-49C9-9D11-3B8CD6F4E8B4}" type="presOf" srcId="{3E964FE9-379F-43A0-B340-F54CB60533C6}" destId="{098A9FF7-8AFA-4087-8073-140265F309ED}" srcOrd="0" destOrd="0" presId="urn:microsoft.com/office/officeart/2009/3/layout/HorizontalOrganizationChart"/>
    <dgm:cxn modelId="{5C826BB4-42DE-4425-806D-DA0CAACBB3A9}" type="presOf" srcId="{EAAD96D3-823B-4327-B475-354045C74FA7}" destId="{6796F16B-D97F-499A-9573-9ECE297D6B76}" srcOrd="0" destOrd="0" presId="urn:microsoft.com/office/officeart/2009/3/layout/HorizontalOrganizationChart"/>
    <dgm:cxn modelId="{44542BBC-855A-4B90-8C86-6620A86FA0AF}" srcId="{338F56C4-4DB4-4351-BABF-7D349CB80926}" destId="{23B1EC38-5387-43BF-9DED-047733537E6D}" srcOrd="5" destOrd="0" parTransId="{1FB48DF1-5D37-42C3-A74F-2308CBDD95A9}" sibTransId="{C1F335EA-3644-4AFF-95FE-907732423CFA}"/>
    <dgm:cxn modelId="{487DE3C2-E5DC-4E3D-9919-F3009092FA78}" type="presOf" srcId="{09A144F3-DD64-42B4-8FC0-5D09A02ACE71}" destId="{F8A7D5CE-5FD8-464E-AD1F-621E87F14AE1}" srcOrd="0" destOrd="0" presId="urn:microsoft.com/office/officeart/2009/3/layout/HorizontalOrganizationChart"/>
    <dgm:cxn modelId="{D71D3DC5-2FCF-457D-92B7-BBB91A8EF9F1}" type="presOf" srcId="{338F56C4-4DB4-4351-BABF-7D349CB80926}" destId="{440AED82-5DFD-404B-B045-CAAD34CA032C}" srcOrd="0" destOrd="0" presId="urn:microsoft.com/office/officeart/2009/3/layout/HorizontalOrganizationChart"/>
    <dgm:cxn modelId="{468E9BCC-38BD-448D-AE8F-9F30C05F8C77}" type="presOf" srcId="{3F6BA6D5-02B8-4F0D-851E-F5F15580F6BE}" destId="{368C6BB7-3DEE-4857-A8E3-FDE4EA1B78D4}" srcOrd="0" destOrd="0" presId="urn:microsoft.com/office/officeart/2009/3/layout/HorizontalOrganizationChart"/>
    <dgm:cxn modelId="{CA38B6D0-5D9F-40CB-ADD6-F7FA6A146258}" type="presOf" srcId="{DFC6F170-BB96-45B9-AD13-D68E1727F721}" destId="{2E428EA7-7189-4D18-8A8F-F2F8A5DE0823}" srcOrd="0" destOrd="0" presId="urn:microsoft.com/office/officeart/2009/3/layout/HorizontalOrganizationChart"/>
    <dgm:cxn modelId="{E66CD7D5-4721-4043-8D48-7BC1906D8B19}" type="presOf" srcId="{7AF9E61E-4892-42FD-95E1-459CFB5E573D}" destId="{50E48BAA-4481-4D04-856B-37586F5A5EB6}" srcOrd="1" destOrd="0" presId="urn:microsoft.com/office/officeart/2009/3/layout/HorizontalOrganizationChart"/>
    <dgm:cxn modelId="{0E06EAD9-B783-465D-9B9D-089FFC464B8B}" type="presOf" srcId="{02F98900-CD75-4771-B81D-2FF35F6AD4FB}" destId="{AEC0D9BC-BCAD-43AA-9DAA-F94B1D7C533B}" srcOrd="0" destOrd="0" presId="urn:microsoft.com/office/officeart/2009/3/layout/HorizontalOrganizationChart"/>
    <dgm:cxn modelId="{28E0FEDB-FC83-4C4D-A417-54657F753415}" type="presOf" srcId="{DD475939-6F70-4E9D-AA38-FDF64D3D97D3}" destId="{3227F08F-BA9B-48CD-A861-8DD11355FCA0}" srcOrd="0" destOrd="0" presId="urn:microsoft.com/office/officeart/2009/3/layout/HorizontalOrganizationChart"/>
    <dgm:cxn modelId="{56A391EC-4F8D-4FDF-8E1A-E8BAB89601FF}" type="presOf" srcId="{23B1EC38-5387-43BF-9DED-047733537E6D}" destId="{C241FBB3-2FD3-4017-86C5-F6E45BD8C6F3}" srcOrd="0" destOrd="0" presId="urn:microsoft.com/office/officeart/2009/3/layout/HorizontalOrganizationChart"/>
    <dgm:cxn modelId="{C270B6F4-8CE8-4E1C-83E1-2BBD2BDD9548}" type="presOf" srcId="{23B1EC38-5387-43BF-9DED-047733537E6D}" destId="{E6A1CE7C-F466-447F-BD2E-249804F94CFE}" srcOrd="1" destOrd="0" presId="urn:microsoft.com/office/officeart/2009/3/layout/HorizontalOrganizationChart"/>
    <dgm:cxn modelId="{93C44F10-6269-4FE3-9CD0-4EE46FB1C65C}" type="presParOf" srcId="{6796F16B-D97F-499A-9573-9ECE297D6B76}" destId="{C72A855D-5DA6-4F33-A602-31DB2835B79B}" srcOrd="0" destOrd="0" presId="urn:microsoft.com/office/officeart/2009/3/layout/HorizontalOrganizationChart"/>
    <dgm:cxn modelId="{41C71821-AC1B-4F55-9B03-9559547CA73E}" type="presParOf" srcId="{C72A855D-5DA6-4F33-A602-31DB2835B79B}" destId="{B2562347-38B7-4A3F-B61E-258B35EF8E5C}" srcOrd="0" destOrd="0" presId="urn:microsoft.com/office/officeart/2009/3/layout/HorizontalOrganizationChart"/>
    <dgm:cxn modelId="{484939D9-5990-42E1-9826-2C9A46B00DF9}" type="presParOf" srcId="{B2562347-38B7-4A3F-B61E-258B35EF8E5C}" destId="{440AED82-5DFD-404B-B045-CAAD34CA032C}" srcOrd="0" destOrd="0" presId="urn:microsoft.com/office/officeart/2009/3/layout/HorizontalOrganizationChart"/>
    <dgm:cxn modelId="{EAE372D9-3333-4D18-BE64-97A5453944A5}" type="presParOf" srcId="{B2562347-38B7-4A3F-B61E-258B35EF8E5C}" destId="{7A591505-8D8E-4449-9792-239C18FC05ED}" srcOrd="1" destOrd="0" presId="urn:microsoft.com/office/officeart/2009/3/layout/HorizontalOrganizationChart"/>
    <dgm:cxn modelId="{06347017-8F60-493D-A564-2F05D6E139C9}" type="presParOf" srcId="{C72A855D-5DA6-4F33-A602-31DB2835B79B}" destId="{002558B7-9342-40EC-BFBA-E432A562DBCB}" srcOrd="1" destOrd="0" presId="urn:microsoft.com/office/officeart/2009/3/layout/HorizontalOrganizationChart"/>
    <dgm:cxn modelId="{DB00C23C-0B3D-4F4E-9243-F8A9A26EB3C3}" type="presParOf" srcId="{002558B7-9342-40EC-BFBA-E432A562DBCB}" destId="{098A9FF7-8AFA-4087-8073-140265F309ED}" srcOrd="0" destOrd="0" presId="urn:microsoft.com/office/officeart/2009/3/layout/HorizontalOrganizationChart"/>
    <dgm:cxn modelId="{49476DDF-E17F-4722-A781-DB2CF97B7B30}" type="presParOf" srcId="{002558B7-9342-40EC-BFBA-E432A562DBCB}" destId="{DF297125-196B-4E9E-A6CC-FD664606529C}" srcOrd="1" destOrd="0" presId="urn:microsoft.com/office/officeart/2009/3/layout/HorizontalOrganizationChart"/>
    <dgm:cxn modelId="{1EF2D88F-9416-4BD7-9E2E-9BA67009FE57}" type="presParOf" srcId="{DF297125-196B-4E9E-A6CC-FD664606529C}" destId="{ED4E3946-AEC2-4B28-AEA3-F44CB9702D68}" srcOrd="0" destOrd="0" presId="urn:microsoft.com/office/officeart/2009/3/layout/HorizontalOrganizationChart"/>
    <dgm:cxn modelId="{26714C4A-9A27-4EDD-B55D-23DDE671994A}" type="presParOf" srcId="{ED4E3946-AEC2-4B28-AEA3-F44CB9702D68}" destId="{D1004CD3-50F0-450C-8FBB-B48D2531C3E5}" srcOrd="0" destOrd="0" presId="urn:microsoft.com/office/officeart/2009/3/layout/HorizontalOrganizationChart"/>
    <dgm:cxn modelId="{2B1F6B6F-3EF8-4428-9700-7D0F4CD3F4D7}" type="presParOf" srcId="{ED4E3946-AEC2-4B28-AEA3-F44CB9702D68}" destId="{50E48BAA-4481-4D04-856B-37586F5A5EB6}" srcOrd="1" destOrd="0" presId="urn:microsoft.com/office/officeart/2009/3/layout/HorizontalOrganizationChart"/>
    <dgm:cxn modelId="{CD8C10E5-0AC4-48BE-A263-8346B270E505}" type="presParOf" srcId="{DF297125-196B-4E9E-A6CC-FD664606529C}" destId="{E5500676-8D10-46C6-865A-7FC83CA4CD1B}" srcOrd="1" destOrd="0" presId="urn:microsoft.com/office/officeart/2009/3/layout/HorizontalOrganizationChart"/>
    <dgm:cxn modelId="{99A1957D-C802-4269-A0C4-9A6923ACF79A}" type="presParOf" srcId="{DF297125-196B-4E9E-A6CC-FD664606529C}" destId="{E0C6F080-0384-4F1C-9498-EDDA56A97B43}" srcOrd="2" destOrd="0" presId="urn:microsoft.com/office/officeart/2009/3/layout/HorizontalOrganizationChart"/>
    <dgm:cxn modelId="{F1200A93-C197-4524-B648-A2898D635FFF}" type="presParOf" srcId="{002558B7-9342-40EC-BFBA-E432A562DBCB}" destId="{F8A7D5CE-5FD8-464E-AD1F-621E87F14AE1}" srcOrd="2" destOrd="0" presId="urn:microsoft.com/office/officeart/2009/3/layout/HorizontalOrganizationChart"/>
    <dgm:cxn modelId="{14BE99E5-DAE2-4352-90C8-830BF1E60BB4}" type="presParOf" srcId="{002558B7-9342-40EC-BFBA-E432A562DBCB}" destId="{5FA671D6-DF35-44E4-BBEC-A5E55FCD6F17}" srcOrd="3" destOrd="0" presId="urn:microsoft.com/office/officeart/2009/3/layout/HorizontalOrganizationChart"/>
    <dgm:cxn modelId="{CBC40C19-1DD7-4F49-BB7E-7F67C7D081A3}" type="presParOf" srcId="{5FA671D6-DF35-44E4-BBEC-A5E55FCD6F17}" destId="{25D25805-97D4-4E51-8229-8FF7A5A2F6ED}" srcOrd="0" destOrd="0" presId="urn:microsoft.com/office/officeart/2009/3/layout/HorizontalOrganizationChart"/>
    <dgm:cxn modelId="{324398F6-C48F-4D09-93FE-052BAF2051B6}" type="presParOf" srcId="{25D25805-97D4-4E51-8229-8FF7A5A2F6ED}" destId="{3227F08F-BA9B-48CD-A861-8DD11355FCA0}" srcOrd="0" destOrd="0" presId="urn:microsoft.com/office/officeart/2009/3/layout/HorizontalOrganizationChart"/>
    <dgm:cxn modelId="{5661819F-11D5-4774-BD62-E042912265C5}" type="presParOf" srcId="{25D25805-97D4-4E51-8229-8FF7A5A2F6ED}" destId="{2AD9D989-91A8-4F4F-9863-690C5369D471}" srcOrd="1" destOrd="0" presId="urn:microsoft.com/office/officeart/2009/3/layout/HorizontalOrganizationChart"/>
    <dgm:cxn modelId="{02667E2D-00C5-46EE-BB07-CB4D497E8510}" type="presParOf" srcId="{5FA671D6-DF35-44E4-BBEC-A5E55FCD6F17}" destId="{7F2010DB-EDEC-4E69-A63C-0428B7AA26CD}" srcOrd="1" destOrd="0" presId="urn:microsoft.com/office/officeart/2009/3/layout/HorizontalOrganizationChart"/>
    <dgm:cxn modelId="{9E611261-967C-4F81-AD83-9F73237D0E2E}" type="presParOf" srcId="{5FA671D6-DF35-44E4-BBEC-A5E55FCD6F17}" destId="{E99793DB-0369-40C9-BF7A-4274373E603F}" srcOrd="2" destOrd="0" presId="urn:microsoft.com/office/officeart/2009/3/layout/HorizontalOrganizationChart"/>
    <dgm:cxn modelId="{93FD528D-DED1-4B8E-99D1-AD119717CD10}" type="presParOf" srcId="{002558B7-9342-40EC-BFBA-E432A562DBCB}" destId="{AF35796E-BA1B-4DEB-B312-88AC8A12240B}" srcOrd="4" destOrd="0" presId="urn:microsoft.com/office/officeart/2009/3/layout/HorizontalOrganizationChart"/>
    <dgm:cxn modelId="{0D0A5478-C553-4BC4-9EBA-BA1BFDE7CB3B}" type="presParOf" srcId="{002558B7-9342-40EC-BFBA-E432A562DBCB}" destId="{44E71B31-EC12-4F1B-A954-97FE64AF1C64}" srcOrd="5" destOrd="0" presId="urn:microsoft.com/office/officeart/2009/3/layout/HorizontalOrganizationChart"/>
    <dgm:cxn modelId="{43D96FC0-9EB9-4EA8-9B73-14EF467E97CC}" type="presParOf" srcId="{44E71B31-EC12-4F1B-A954-97FE64AF1C64}" destId="{BD66A1D7-1486-4E25-873E-F9A4A53EE761}" srcOrd="0" destOrd="0" presId="urn:microsoft.com/office/officeart/2009/3/layout/HorizontalOrganizationChart"/>
    <dgm:cxn modelId="{36A1EC85-07C3-4AC7-A1B9-94261659B8CC}" type="presParOf" srcId="{BD66A1D7-1486-4E25-873E-F9A4A53EE761}" destId="{8B2FCCB3-5B07-4577-8DA7-A3E39A69264C}" srcOrd="0" destOrd="0" presId="urn:microsoft.com/office/officeart/2009/3/layout/HorizontalOrganizationChart"/>
    <dgm:cxn modelId="{664C2E2F-6646-44FC-A3B5-B395023FAF5D}" type="presParOf" srcId="{BD66A1D7-1486-4E25-873E-F9A4A53EE761}" destId="{0790DDFF-05CE-4C3F-BF29-1AAFBF1833ED}" srcOrd="1" destOrd="0" presId="urn:microsoft.com/office/officeart/2009/3/layout/HorizontalOrganizationChart"/>
    <dgm:cxn modelId="{E774312A-0582-4F88-9352-E95479EB3CFF}" type="presParOf" srcId="{44E71B31-EC12-4F1B-A954-97FE64AF1C64}" destId="{CC83D5FB-3754-492C-A3BA-BB2D1EA7B569}" srcOrd="1" destOrd="0" presId="urn:microsoft.com/office/officeart/2009/3/layout/HorizontalOrganizationChart"/>
    <dgm:cxn modelId="{AD369E93-C64C-45EF-B145-61D22D34C051}" type="presParOf" srcId="{44E71B31-EC12-4F1B-A954-97FE64AF1C64}" destId="{F7C72032-4902-4DC3-93E4-4D4B7E322D88}" srcOrd="2" destOrd="0" presId="urn:microsoft.com/office/officeart/2009/3/layout/HorizontalOrganizationChart"/>
    <dgm:cxn modelId="{B98E112F-6830-4ED8-957B-B4B464F3107E}" type="presParOf" srcId="{002558B7-9342-40EC-BFBA-E432A562DBCB}" destId="{AEC0D9BC-BCAD-43AA-9DAA-F94B1D7C533B}" srcOrd="6" destOrd="0" presId="urn:microsoft.com/office/officeart/2009/3/layout/HorizontalOrganizationChart"/>
    <dgm:cxn modelId="{EDCAC730-8DD3-4A7C-AA78-B878C2E00115}" type="presParOf" srcId="{002558B7-9342-40EC-BFBA-E432A562DBCB}" destId="{E53EA34D-163E-4CB5-88B3-D70DE9018F85}" srcOrd="7" destOrd="0" presId="urn:microsoft.com/office/officeart/2009/3/layout/HorizontalOrganizationChart"/>
    <dgm:cxn modelId="{79856F91-C226-4ED8-88D9-7B2EF302AAA8}" type="presParOf" srcId="{E53EA34D-163E-4CB5-88B3-D70DE9018F85}" destId="{0C9BF3EA-EC69-4DCB-9AFC-7444FC760EEF}" srcOrd="0" destOrd="0" presId="urn:microsoft.com/office/officeart/2009/3/layout/HorizontalOrganizationChart"/>
    <dgm:cxn modelId="{A30267EA-B884-44F5-8FA1-162B383A2A42}" type="presParOf" srcId="{0C9BF3EA-EC69-4DCB-9AFC-7444FC760EEF}" destId="{794F4190-DBFA-4676-B804-0575C02C4F78}" srcOrd="0" destOrd="0" presId="urn:microsoft.com/office/officeart/2009/3/layout/HorizontalOrganizationChart"/>
    <dgm:cxn modelId="{DB240B04-071A-4714-A6AC-2AC64BF4385A}" type="presParOf" srcId="{0C9BF3EA-EC69-4DCB-9AFC-7444FC760EEF}" destId="{5E92835F-93C2-49F2-A2A2-21AF490ACD9B}" srcOrd="1" destOrd="0" presId="urn:microsoft.com/office/officeart/2009/3/layout/HorizontalOrganizationChart"/>
    <dgm:cxn modelId="{5030C6A1-8390-4666-961A-076FBB42630C}" type="presParOf" srcId="{E53EA34D-163E-4CB5-88B3-D70DE9018F85}" destId="{7FF205E8-101B-4B37-865E-6515132C4A62}" srcOrd="1" destOrd="0" presId="urn:microsoft.com/office/officeart/2009/3/layout/HorizontalOrganizationChart"/>
    <dgm:cxn modelId="{B0DB9285-D9EE-4EFD-9433-E2AE0FBAF053}" type="presParOf" srcId="{E53EA34D-163E-4CB5-88B3-D70DE9018F85}" destId="{50FA8C14-8CF6-40A0-9CB6-D4C053712FCC}" srcOrd="2" destOrd="0" presId="urn:microsoft.com/office/officeart/2009/3/layout/HorizontalOrganizationChart"/>
    <dgm:cxn modelId="{1A943211-7D4F-4775-B654-A0927C9F0AD0}" type="presParOf" srcId="{002558B7-9342-40EC-BFBA-E432A562DBCB}" destId="{368C6BB7-3DEE-4857-A8E3-FDE4EA1B78D4}" srcOrd="8" destOrd="0" presId="urn:microsoft.com/office/officeart/2009/3/layout/HorizontalOrganizationChart"/>
    <dgm:cxn modelId="{DEC03D12-716F-424E-9993-0B5CD9804AFB}" type="presParOf" srcId="{002558B7-9342-40EC-BFBA-E432A562DBCB}" destId="{A4E7D74C-00E3-4D83-A685-56A4DBE5E42E}" srcOrd="9" destOrd="0" presId="urn:microsoft.com/office/officeart/2009/3/layout/HorizontalOrganizationChart"/>
    <dgm:cxn modelId="{6A7E8CFC-51DC-4AD6-82AC-39E423281E8B}" type="presParOf" srcId="{A4E7D74C-00E3-4D83-A685-56A4DBE5E42E}" destId="{BE2D6055-EA0B-47C4-B16E-28E8E6D5F0F5}" srcOrd="0" destOrd="0" presId="urn:microsoft.com/office/officeart/2009/3/layout/HorizontalOrganizationChart"/>
    <dgm:cxn modelId="{F8D4D460-5C59-4DF4-B995-A3784CB0D226}" type="presParOf" srcId="{BE2D6055-EA0B-47C4-B16E-28E8E6D5F0F5}" destId="{2E428EA7-7189-4D18-8A8F-F2F8A5DE0823}" srcOrd="0" destOrd="0" presId="urn:microsoft.com/office/officeart/2009/3/layout/HorizontalOrganizationChart"/>
    <dgm:cxn modelId="{07C1F12A-2A1E-43B8-A6C7-8068F04D17F5}" type="presParOf" srcId="{BE2D6055-EA0B-47C4-B16E-28E8E6D5F0F5}" destId="{57D2E0EA-534E-4963-8580-F9DAF2467EEB}" srcOrd="1" destOrd="0" presId="urn:microsoft.com/office/officeart/2009/3/layout/HorizontalOrganizationChart"/>
    <dgm:cxn modelId="{6BBE2AA9-1A7F-4C96-8BC9-86432ACCD6BB}" type="presParOf" srcId="{A4E7D74C-00E3-4D83-A685-56A4DBE5E42E}" destId="{F62A146F-BC20-4AB4-9EC3-D59D3D797302}" srcOrd="1" destOrd="0" presId="urn:microsoft.com/office/officeart/2009/3/layout/HorizontalOrganizationChart"/>
    <dgm:cxn modelId="{38DCE75D-AD25-4303-B90C-9BBD92037F87}" type="presParOf" srcId="{A4E7D74C-00E3-4D83-A685-56A4DBE5E42E}" destId="{9EEB2458-225A-41F8-8482-3F2B2B20D2F2}" srcOrd="2" destOrd="0" presId="urn:microsoft.com/office/officeart/2009/3/layout/HorizontalOrganizationChart"/>
    <dgm:cxn modelId="{ECC2BC54-AB0D-4437-8019-711A254B5ECA}" type="presParOf" srcId="{002558B7-9342-40EC-BFBA-E432A562DBCB}" destId="{3053D67A-BA15-4915-86E5-66C22F2F1231}" srcOrd="10" destOrd="0" presId="urn:microsoft.com/office/officeart/2009/3/layout/HorizontalOrganizationChart"/>
    <dgm:cxn modelId="{927F35F8-0F7D-40A4-9F4B-5D13463924E8}" type="presParOf" srcId="{002558B7-9342-40EC-BFBA-E432A562DBCB}" destId="{9CA6F397-3299-4E25-A76E-D72B922431B0}" srcOrd="11" destOrd="0" presId="urn:microsoft.com/office/officeart/2009/3/layout/HorizontalOrganizationChart"/>
    <dgm:cxn modelId="{C9173BE9-F985-42FB-B456-FA6159C37B1D}" type="presParOf" srcId="{9CA6F397-3299-4E25-A76E-D72B922431B0}" destId="{1DDA7C94-E542-402F-9B0C-3391EEC4843F}" srcOrd="0" destOrd="0" presId="urn:microsoft.com/office/officeart/2009/3/layout/HorizontalOrganizationChart"/>
    <dgm:cxn modelId="{02A3107C-69BA-44B4-9568-721A38CD8279}" type="presParOf" srcId="{1DDA7C94-E542-402F-9B0C-3391EEC4843F}" destId="{C241FBB3-2FD3-4017-86C5-F6E45BD8C6F3}" srcOrd="0" destOrd="0" presId="urn:microsoft.com/office/officeart/2009/3/layout/HorizontalOrganizationChart"/>
    <dgm:cxn modelId="{8234A178-CD01-4AC8-8F79-931D8A477C19}" type="presParOf" srcId="{1DDA7C94-E542-402F-9B0C-3391EEC4843F}" destId="{E6A1CE7C-F466-447F-BD2E-249804F94CFE}" srcOrd="1" destOrd="0" presId="urn:microsoft.com/office/officeart/2009/3/layout/HorizontalOrganizationChart"/>
    <dgm:cxn modelId="{683E10E9-493D-419C-A5CF-217FAD6EAD8A}" type="presParOf" srcId="{9CA6F397-3299-4E25-A76E-D72B922431B0}" destId="{22CDFAE9-2545-463B-8EC3-4F347E3A41EF}" srcOrd="1" destOrd="0" presId="urn:microsoft.com/office/officeart/2009/3/layout/HorizontalOrganizationChart"/>
    <dgm:cxn modelId="{E6C4B955-3B89-4CC0-9412-7437A572C314}" type="presParOf" srcId="{9CA6F397-3299-4E25-A76E-D72B922431B0}" destId="{8CC96F72-6A3B-4468-9C38-FD9A54CD051E}" srcOrd="2" destOrd="0" presId="urn:microsoft.com/office/officeart/2009/3/layout/HorizontalOrganizationChart"/>
    <dgm:cxn modelId="{8F9AB497-99B7-413B-999D-4084C2D64D8E}" type="presParOf" srcId="{C72A855D-5DA6-4F33-A602-31DB2835B79B}" destId="{DDE89B59-0CA0-49D5-80E7-A0992F7827B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4A252B-1FB3-4C9D-B2E3-95AB35508C55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847DC9-3D4B-4B08-BDB5-FFDCCAD8F972}">
      <dgm:prSet custT="1"/>
      <dgm:spPr>
        <a:xfrm>
          <a:off x="1808025" y="451146"/>
          <a:ext cx="993296" cy="496648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Вице-мэр</a:t>
          </a:r>
        </a:p>
      </dgm:t>
    </dgm:pt>
    <dgm:pt modelId="{4D00E940-B555-47C0-B256-3A4F55399E47}" type="parTrans" cxnId="{A26020CE-94A0-427F-AE3C-46766ABAE91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5192D20-A3CF-47AE-BA6B-3AF0C0CA0CA9}" type="sibTrans" cxnId="{A26020CE-94A0-427F-AE3C-46766ABAE91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48A9A48-F257-481A-8ECF-C9FC98496ED8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чарба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AA486-BF63-4AF0-90A5-D32AD18AE6F6}" type="parTrans" cxnId="{E8125B07-CF16-495D-94E7-C765B1C1F471}">
      <dgm:prSet/>
      <dgm:spPr/>
      <dgm:t>
        <a:bodyPr/>
        <a:lstStyle/>
        <a:p>
          <a:endParaRPr lang="ru-RU"/>
        </a:p>
      </dgm:t>
    </dgm:pt>
    <dgm:pt modelId="{4A4E89EE-FC4F-4EF5-AD44-E57AFE1937A2}" type="sibTrans" cxnId="{E8125B07-CF16-495D-94E7-C765B1C1F471}">
      <dgm:prSet/>
      <dgm:spPr/>
      <dgm:t>
        <a:bodyPr/>
        <a:lstStyle/>
        <a:p>
          <a:endParaRPr lang="ru-RU"/>
        </a:p>
      </dgm:t>
    </dgm:pt>
    <dgm:pt modelId="{2CDCBBFF-1191-4460-A64A-82736418E87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Бишкекасфальтсервис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862B0-2162-4358-8210-3252F65DAA0A}" type="parTrans" cxnId="{F453DC15-15FE-438B-BE1D-283D696EA225}">
      <dgm:prSet/>
      <dgm:spPr/>
      <dgm:t>
        <a:bodyPr/>
        <a:lstStyle/>
        <a:p>
          <a:endParaRPr lang="ru-RU"/>
        </a:p>
      </dgm:t>
    </dgm:pt>
    <dgm:pt modelId="{ACE883ED-3BD0-4051-9886-049187BC2A38}" type="sibTrans" cxnId="{F453DC15-15FE-438B-BE1D-283D696EA225}">
      <dgm:prSet/>
      <dgm:spPr/>
      <dgm:t>
        <a:bodyPr/>
        <a:lstStyle/>
        <a:p>
          <a:endParaRPr lang="ru-RU"/>
        </a:p>
      </dgm:t>
    </dgm:pt>
    <dgm:pt modelId="{0AE58C38-5038-4FA8-8A51-DEF7E0DEA7FE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Санитардык-экологиялык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инспекциясы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4CEE6-32D9-4103-97CC-18F985076D1F}" type="parTrans" cxnId="{C37B4129-D766-4295-96FC-C18CF71366A5}">
      <dgm:prSet/>
      <dgm:spPr/>
      <dgm:t>
        <a:bodyPr/>
        <a:lstStyle/>
        <a:p>
          <a:endParaRPr lang="ru-RU"/>
        </a:p>
      </dgm:t>
    </dgm:pt>
    <dgm:pt modelId="{3006B626-6495-4C34-B06D-3781EFBE160C}" type="sibTrans" cxnId="{C37B4129-D766-4295-96FC-C18CF71366A5}">
      <dgm:prSet/>
      <dgm:spPr/>
      <dgm:t>
        <a:bodyPr/>
        <a:lstStyle/>
        <a:p>
          <a:endParaRPr lang="ru-RU"/>
        </a:p>
      </dgm:t>
    </dgm:pt>
    <dgm:pt modelId="{90003DAC-64EF-42CB-8EA2-E187813694C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«Бишкек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токтотмолору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унаа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туруктары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39D7-175E-4CE9-B67E-957FB8BF7214}" type="parTrans" cxnId="{DA18A6EF-DB68-4C35-80E2-3B9DFFD4E5C1}">
      <dgm:prSet/>
      <dgm:spPr/>
      <dgm:t>
        <a:bodyPr/>
        <a:lstStyle/>
        <a:p>
          <a:endParaRPr lang="ru-RU"/>
        </a:p>
      </dgm:t>
    </dgm:pt>
    <dgm:pt modelId="{1C7AADEC-FE88-4635-9D99-B70169E64A00}" type="sibTrans" cxnId="{DA18A6EF-DB68-4C35-80E2-3B9DFFD4E5C1}">
      <dgm:prSet/>
      <dgm:spPr/>
      <dgm:t>
        <a:bodyPr/>
        <a:lstStyle/>
        <a:p>
          <a:endParaRPr lang="ru-RU"/>
        </a:p>
      </dgm:t>
    </dgm:pt>
    <dgm:pt modelId="{D6C4F4F8-EADD-4058-B6F0-2C92D3E80E09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Бишкекзеленхоз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A051B-0510-4B9B-A4EB-5232D2CA6221}" type="parTrans" cxnId="{12E5A9B9-5B0B-434F-A384-4A7527E2CD3E}">
      <dgm:prSet/>
      <dgm:spPr/>
      <dgm:t>
        <a:bodyPr/>
        <a:lstStyle/>
        <a:p>
          <a:endParaRPr lang="ru-RU"/>
        </a:p>
      </dgm:t>
    </dgm:pt>
    <dgm:pt modelId="{A0B12834-E54E-41CE-9634-8189D654BDD2}" type="sibTrans" cxnId="{12E5A9B9-5B0B-434F-A384-4A7527E2CD3E}">
      <dgm:prSet/>
      <dgm:spPr/>
      <dgm:t>
        <a:bodyPr/>
        <a:lstStyle/>
        <a:p>
          <a:endParaRPr lang="ru-RU"/>
        </a:p>
      </dgm:t>
    </dgm:pt>
    <dgm:pt modelId="{B81A80B6-8F84-426F-96A0-4220359EFBA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Тазалык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33279-C705-4225-BBD2-6982FC67435D}" type="parTrans" cxnId="{EE47F9E2-06B6-422B-99F3-443699B808AD}">
      <dgm:prSet/>
      <dgm:spPr/>
      <dgm:t>
        <a:bodyPr/>
        <a:lstStyle/>
        <a:p>
          <a:endParaRPr lang="ru-RU"/>
        </a:p>
      </dgm:t>
    </dgm:pt>
    <dgm:pt modelId="{C6BA8F1E-A8A3-4235-959C-BD0FB238CA60}" type="sibTrans" cxnId="{EE47F9E2-06B6-422B-99F3-443699B808AD}">
      <dgm:prSet/>
      <dgm:spPr/>
      <dgm:t>
        <a:bodyPr/>
        <a:lstStyle/>
        <a:p>
          <a:endParaRPr lang="ru-RU"/>
        </a:p>
      </dgm:t>
    </dgm:pt>
    <dgm:pt modelId="{1533275F-FB34-4D87-990A-CED496BB798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Бишкектеплоэнерго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D5D9A-33F8-441B-9B2F-B0E88067E37D}" type="parTrans" cxnId="{12211859-B4FA-4FE7-8C61-F003960D255B}">
      <dgm:prSet/>
      <dgm:spPr/>
      <dgm:t>
        <a:bodyPr/>
        <a:lstStyle/>
        <a:p>
          <a:endParaRPr lang="ru-RU"/>
        </a:p>
      </dgm:t>
    </dgm:pt>
    <dgm:pt modelId="{AFCC61D9-5E14-49D5-A767-96E21E41FD81}" type="sibTrans" cxnId="{12211859-B4FA-4FE7-8C61-F003960D255B}">
      <dgm:prSet/>
      <dgm:spPr/>
      <dgm:t>
        <a:bodyPr/>
        <a:lstStyle/>
        <a:p>
          <a:endParaRPr lang="ru-RU"/>
        </a:p>
      </dgm:t>
    </dgm:pt>
    <dgm:pt modelId="{BAE11F84-F36A-491B-805D-2DCC719DFDDE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сейилбактар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928DA-23FA-421A-9D85-44F32C608290}" type="parTrans" cxnId="{0988F16E-9594-4AF1-AF12-90B4819F8A7C}">
      <dgm:prSet/>
      <dgm:spPr/>
      <dgm:t>
        <a:bodyPr/>
        <a:lstStyle/>
        <a:p>
          <a:endParaRPr lang="ru-RU"/>
        </a:p>
      </dgm:t>
    </dgm:pt>
    <dgm:pt modelId="{E946D97B-F513-4DE8-A6DE-33CAF2E530EA}" type="sibTrans" cxnId="{0988F16E-9594-4AF1-AF12-90B4819F8A7C}">
      <dgm:prSet/>
      <dgm:spPr/>
      <dgm:t>
        <a:bodyPr/>
        <a:lstStyle/>
        <a:p>
          <a:endParaRPr lang="ru-RU"/>
        </a:p>
      </dgm:t>
    </dgm:pt>
    <dgm:pt modelId="{8B9B5AC7-4C51-43F5-8B33-907535521CA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Бишкекгорлифт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42A96-BBFE-4755-AA52-ADCBAE5AAC21}" type="parTrans" cxnId="{C9BBCB7C-C6AB-4CA0-BFBA-CE6E61A8A899}">
      <dgm:prSet/>
      <dgm:spPr/>
      <dgm:t>
        <a:bodyPr/>
        <a:lstStyle/>
        <a:p>
          <a:endParaRPr lang="ru-RU"/>
        </a:p>
      </dgm:t>
    </dgm:pt>
    <dgm:pt modelId="{653C2F7C-D20D-45AF-9EF6-A301866BB2DB}" type="sibTrans" cxnId="{C9BBCB7C-C6AB-4CA0-BFBA-CE6E61A8A899}">
      <dgm:prSet/>
      <dgm:spPr/>
      <dgm:t>
        <a:bodyPr/>
        <a:lstStyle/>
        <a:p>
          <a:endParaRPr lang="ru-RU"/>
        </a:p>
      </dgm:t>
    </dgm:pt>
    <dgm:pt modelId="{842F3249-196E-42FD-A08F-56E2429D495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Бишкексвет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903AB-914B-4D87-A172-3826630161B3}" type="parTrans" cxnId="{18CEEE3C-306C-409B-868C-C0EF6EE39DC6}">
      <dgm:prSet/>
      <dgm:spPr/>
      <dgm:t>
        <a:bodyPr/>
        <a:lstStyle/>
        <a:p>
          <a:endParaRPr lang="ru-RU"/>
        </a:p>
      </dgm:t>
    </dgm:pt>
    <dgm:pt modelId="{922F03EA-B881-4296-AED7-45EFB984C65E}" type="sibTrans" cxnId="{18CEEE3C-306C-409B-868C-C0EF6EE39DC6}">
      <dgm:prSet/>
      <dgm:spPr/>
      <dgm:t>
        <a:bodyPr/>
        <a:lstStyle/>
        <a:p>
          <a:endParaRPr lang="ru-RU"/>
        </a:p>
      </dgm:t>
    </dgm:pt>
    <dgm:pt modelId="{CF25B100-C2DE-4571-9696-E0394AAFBA0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Бишкекский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санитарный полигону»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68107-C23A-43C8-9B19-D23CFA86B549}" type="parTrans" cxnId="{579E50F5-4B89-4A66-A4A6-E07A284C3913}">
      <dgm:prSet/>
      <dgm:spPr/>
      <dgm:t>
        <a:bodyPr/>
        <a:lstStyle/>
        <a:p>
          <a:endParaRPr lang="ru-RU"/>
        </a:p>
      </dgm:t>
    </dgm:pt>
    <dgm:pt modelId="{ED8923ED-B1EC-44DF-AE85-5B886BFE4909}" type="sibTrans" cxnId="{579E50F5-4B89-4A66-A4A6-E07A284C3913}">
      <dgm:prSet/>
      <dgm:spPr/>
      <dgm:t>
        <a:bodyPr/>
        <a:lstStyle/>
        <a:p>
          <a:endParaRPr lang="ru-RU"/>
        </a:p>
      </dgm:t>
    </dgm:pt>
    <dgm:pt modelId="{F865E5FF-CE4B-4C24-BEF5-1381D7E7045A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Бишкексууканал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ӨЭБсы</a:t>
          </a:r>
          <a:endParaRPr lang="ru-RU" sz="1600" dirty="0"/>
        </a:p>
      </dgm:t>
    </dgm:pt>
    <dgm:pt modelId="{B98313B0-3049-42AC-843C-05ED1318306B}" type="parTrans" cxnId="{1AC6BD5A-D6D2-479C-8EB8-6AFE680B71BA}">
      <dgm:prSet/>
      <dgm:spPr/>
      <dgm:t>
        <a:bodyPr/>
        <a:lstStyle/>
        <a:p>
          <a:endParaRPr lang="ru-RU"/>
        </a:p>
      </dgm:t>
    </dgm:pt>
    <dgm:pt modelId="{6AF71EC0-194F-4C03-B029-A1F6513AFA13}" type="sibTrans" cxnId="{1AC6BD5A-D6D2-479C-8EB8-6AFE680B71BA}">
      <dgm:prSet/>
      <dgm:spPr/>
      <dgm:t>
        <a:bodyPr/>
        <a:lstStyle/>
        <a:p>
          <a:endParaRPr lang="ru-RU"/>
        </a:p>
      </dgm:t>
    </dgm:pt>
    <dgm:pt modelId="{D78E9DA5-61F3-49DD-ADA3-605272F3435E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Бишкектеги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аза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кызматтарын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көрсөтүү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агенттиги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144CB-5492-45D5-A373-EB238974ACB3}" type="parTrans" cxnId="{814B17D7-6C20-4C00-BB57-D114BA6D8745}">
      <dgm:prSet/>
      <dgm:spPr/>
      <dgm:t>
        <a:bodyPr/>
        <a:lstStyle/>
        <a:p>
          <a:endParaRPr lang="ru-RU"/>
        </a:p>
      </dgm:t>
    </dgm:pt>
    <dgm:pt modelId="{679531AA-0A45-4779-ABAD-F6CDD26FC10D}" type="sibTrans" cxnId="{814B17D7-6C20-4C00-BB57-D114BA6D8745}">
      <dgm:prSet/>
      <dgm:spPr/>
      <dgm:t>
        <a:bodyPr/>
        <a:lstStyle/>
        <a:p>
          <a:endParaRPr lang="ru-RU"/>
        </a:p>
      </dgm:t>
    </dgm:pt>
    <dgm:pt modelId="{83216D8A-8049-49E4-BCE1-3BEF1A533ECA}" type="pres">
      <dgm:prSet presAssocID="{684A252B-1FB3-4C9D-B2E3-95AB35508C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F553B6-74CD-47AE-B519-8F3862C895F6}" type="pres">
      <dgm:prSet presAssocID="{17847DC9-3D4B-4B08-BDB5-FFDCCAD8F972}" presName="hierRoot1" presStyleCnt="0">
        <dgm:presLayoutVars>
          <dgm:hierBranch val="hang"/>
        </dgm:presLayoutVars>
      </dgm:prSet>
      <dgm:spPr/>
    </dgm:pt>
    <dgm:pt modelId="{301092CE-BD98-4DFB-825F-EE420F3CDDAB}" type="pres">
      <dgm:prSet presAssocID="{17847DC9-3D4B-4B08-BDB5-FFDCCAD8F972}" presName="rootComposite1" presStyleCnt="0"/>
      <dgm:spPr/>
    </dgm:pt>
    <dgm:pt modelId="{543B93E2-3FA9-4821-A84D-4484EDD1DC1B}" type="pres">
      <dgm:prSet presAssocID="{17847DC9-3D4B-4B08-BDB5-FFDCCAD8F972}" presName="rootText1" presStyleLbl="node0" presStyleIdx="0" presStyleCnt="1" custScaleX="259054" custScaleY="200119" custLinFactNeighborX="42807" custLinFactNeighborY="16923">
        <dgm:presLayoutVars>
          <dgm:chPref val="3"/>
        </dgm:presLayoutVars>
      </dgm:prSet>
      <dgm:spPr>
        <a:prstGeom prst="rect">
          <a:avLst/>
        </a:prstGeom>
      </dgm:spPr>
    </dgm:pt>
    <dgm:pt modelId="{18DCCBA5-C453-405C-94A1-2AFA69617AEC}" type="pres">
      <dgm:prSet presAssocID="{17847DC9-3D4B-4B08-BDB5-FFDCCAD8F972}" presName="rootConnector1" presStyleLbl="node1" presStyleIdx="0" presStyleCnt="0"/>
      <dgm:spPr/>
    </dgm:pt>
    <dgm:pt modelId="{73AB68F0-1D76-4904-A8B5-3280413A5A12}" type="pres">
      <dgm:prSet presAssocID="{17847DC9-3D4B-4B08-BDB5-FFDCCAD8F972}" presName="hierChild2" presStyleCnt="0"/>
      <dgm:spPr/>
    </dgm:pt>
    <dgm:pt modelId="{89953414-AB66-4001-8727-2293CAAA20C0}" type="pres">
      <dgm:prSet presAssocID="{0E5AA486-BF63-4AF0-90A5-D32AD18AE6F6}" presName="Name48" presStyleLbl="parChTrans1D2" presStyleIdx="0" presStyleCnt="13"/>
      <dgm:spPr/>
    </dgm:pt>
    <dgm:pt modelId="{889F69DF-D932-4A4F-8BDC-812392DFDDD8}" type="pres">
      <dgm:prSet presAssocID="{248A9A48-F257-481A-8ECF-C9FC98496ED8}" presName="hierRoot2" presStyleCnt="0">
        <dgm:presLayoutVars>
          <dgm:hierBranch val="init"/>
        </dgm:presLayoutVars>
      </dgm:prSet>
      <dgm:spPr/>
    </dgm:pt>
    <dgm:pt modelId="{459C67C3-9E7E-4B9B-AC3D-2470F8274F0A}" type="pres">
      <dgm:prSet presAssocID="{248A9A48-F257-481A-8ECF-C9FC98496ED8}" presName="rootComposite" presStyleCnt="0"/>
      <dgm:spPr/>
    </dgm:pt>
    <dgm:pt modelId="{5A00EB6A-813A-493A-811B-2B4B0C1A47DF}" type="pres">
      <dgm:prSet presAssocID="{248A9A48-F257-481A-8ECF-C9FC98496ED8}" presName="rootText" presStyleLbl="node2" presStyleIdx="0" presStyleCnt="13" custScaleX="811494" custScaleY="189323" custLinFactNeighborX="-28435" custLinFactNeighborY="47276">
        <dgm:presLayoutVars>
          <dgm:chPref val="3"/>
        </dgm:presLayoutVars>
      </dgm:prSet>
      <dgm:spPr/>
    </dgm:pt>
    <dgm:pt modelId="{5E0413A4-E108-4B17-971D-EA2D09EE8C89}" type="pres">
      <dgm:prSet presAssocID="{248A9A48-F257-481A-8ECF-C9FC98496ED8}" presName="rootConnector" presStyleLbl="node2" presStyleIdx="0" presStyleCnt="13"/>
      <dgm:spPr/>
    </dgm:pt>
    <dgm:pt modelId="{42417514-9E00-45ED-8B16-58EC15428C22}" type="pres">
      <dgm:prSet presAssocID="{248A9A48-F257-481A-8ECF-C9FC98496ED8}" presName="hierChild4" presStyleCnt="0"/>
      <dgm:spPr/>
    </dgm:pt>
    <dgm:pt modelId="{6AADC9A4-B161-461D-90A2-D6A1BCBB9A8A}" type="pres">
      <dgm:prSet presAssocID="{248A9A48-F257-481A-8ECF-C9FC98496ED8}" presName="hierChild5" presStyleCnt="0"/>
      <dgm:spPr/>
    </dgm:pt>
    <dgm:pt modelId="{A212D214-7E71-4CD3-BF30-30469E4370C9}" type="pres">
      <dgm:prSet presAssocID="{1EB862B0-2162-4358-8210-3252F65DAA0A}" presName="Name48" presStyleLbl="parChTrans1D2" presStyleIdx="1" presStyleCnt="13"/>
      <dgm:spPr/>
    </dgm:pt>
    <dgm:pt modelId="{A35C232D-90A6-45E6-8DA0-50A4FA57E1D6}" type="pres">
      <dgm:prSet presAssocID="{2CDCBBFF-1191-4460-A64A-82736418E874}" presName="hierRoot2" presStyleCnt="0">
        <dgm:presLayoutVars>
          <dgm:hierBranch val="init"/>
        </dgm:presLayoutVars>
      </dgm:prSet>
      <dgm:spPr/>
    </dgm:pt>
    <dgm:pt modelId="{6293C4CF-1577-475B-B6B5-918F39BD3D66}" type="pres">
      <dgm:prSet presAssocID="{2CDCBBFF-1191-4460-A64A-82736418E874}" presName="rootComposite" presStyleCnt="0"/>
      <dgm:spPr/>
    </dgm:pt>
    <dgm:pt modelId="{B583517E-C65F-4F26-9DB1-83A829C944E5}" type="pres">
      <dgm:prSet presAssocID="{2CDCBBFF-1191-4460-A64A-82736418E874}" presName="rootText" presStyleLbl="node2" presStyleIdx="1" presStyleCnt="13" custAng="10800000" custFlipVert="1" custScaleX="620341" custScaleY="191501" custLinFactX="148395" custLinFactY="94886" custLinFactNeighborX="200000" custLinFactNeighborY="100000">
        <dgm:presLayoutVars>
          <dgm:chPref val="3"/>
        </dgm:presLayoutVars>
      </dgm:prSet>
      <dgm:spPr/>
    </dgm:pt>
    <dgm:pt modelId="{B2CF4CB0-7ED4-49AE-86B0-441333EF76B1}" type="pres">
      <dgm:prSet presAssocID="{2CDCBBFF-1191-4460-A64A-82736418E874}" presName="rootConnector" presStyleLbl="node2" presStyleIdx="1" presStyleCnt="13"/>
      <dgm:spPr/>
    </dgm:pt>
    <dgm:pt modelId="{2C56B27A-4AB6-42AA-AE8C-C203286FCA77}" type="pres">
      <dgm:prSet presAssocID="{2CDCBBFF-1191-4460-A64A-82736418E874}" presName="hierChild4" presStyleCnt="0"/>
      <dgm:spPr/>
    </dgm:pt>
    <dgm:pt modelId="{E68F7199-0A45-4AC5-9696-2460A995A103}" type="pres">
      <dgm:prSet presAssocID="{2CDCBBFF-1191-4460-A64A-82736418E874}" presName="hierChild5" presStyleCnt="0"/>
      <dgm:spPr/>
    </dgm:pt>
    <dgm:pt modelId="{C1EC6FAA-33EC-4993-BD5C-C9C942211A24}" type="pres">
      <dgm:prSet presAssocID="{0D1144CB-5492-45D5-A373-EB238974ACB3}" presName="Name48" presStyleLbl="parChTrans1D2" presStyleIdx="2" presStyleCnt="13"/>
      <dgm:spPr/>
    </dgm:pt>
    <dgm:pt modelId="{7D812DDF-9138-4223-ADBD-E63E5E0ABF58}" type="pres">
      <dgm:prSet presAssocID="{D78E9DA5-61F3-49DD-ADA3-605272F3435E}" presName="hierRoot2" presStyleCnt="0">
        <dgm:presLayoutVars>
          <dgm:hierBranch val="init"/>
        </dgm:presLayoutVars>
      </dgm:prSet>
      <dgm:spPr/>
    </dgm:pt>
    <dgm:pt modelId="{8163543E-3508-425F-8E8C-F0C7C5F37835}" type="pres">
      <dgm:prSet presAssocID="{D78E9DA5-61F3-49DD-ADA3-605272F3435E}" presName="rootComposite" presStyleCnt="0"/>
      <dgm:spPr/>
    </dgm:pt>
    <dgm:pt modelId="{98EE7B46-7177-41C4-8456-181DFFE0F664}" type="pres">
      <dgm:prSet presAssocID="{D78E9DA5-61F3-49DD-ADA3-605272F3435E}" presName="rootText" presStyleLbl="node2" presStyleIdx="2" presStyleCnt="13" custScaleX="841653" custScaleY="170506" custLinFactX="500000" custLinFactY="-100000" custLinFactNeighborX="502648" custLinFactNeighborY="-128192">
        <dgm:presLayoutVars>
          <dgm:chPref val="3"/>
        </dgm:presLayoutVars>
      </dgm:prSet>
      <dgm:spPr/>
    </dgm:pt>
    <dgm:pt modelId="{60F5CC63-D044-4524-95D0-C12A4D914070}" type="pres">
      <dgm:prSet presAssocID="{D78E9DA5-61F3-49DD-ADA3-605272F3435E}" presName="rootConnector" presStyleLbl="node2" presStyleIdx="2" presStyleCnt="13"/>
      <dgm:spPr/>
    </dgm:pt>
    <dgm:pt modelId="{6F958B45-A200-423B-9C92-965984072206}" type="pres">
      <dgm:prSet presAssocID="{D78E9DA5-61F3-49DD-ADA3-605272F3435E}" presName="hierChild4" presStyleCnt="0"/>
      <dgm:spPr/>
    </dgm:pt>
    <dgm:pt modelId="{3130F9E2-04CF-4B21-A228-3270FC289A1F}" type="pres">
      <dgm:prSet presAssocID="{D78E9DA5-61F3-49DD-ADA3-605272F3435E}" presName="hierChild5" presStyleCnt="0"/>
      <dgm:spPr/>
    </dgm:pt>
    <dgm:pt modelId="{6FC314CB-4C7F-4667-93FE-923994980D89}" type="pres">
      <dgm:prSet presAssocID="{02B739D7-175E-4CE9-B67E-957FB8BF7214}" presName="Name48" presStyleLbl="parChTrans1D2" presStyleIdx="3" presStyleCnt="13"/>
      <dgm:spPr/>
    </dgm:pt>
    <dgm:pt modelId="{9B2C42DA-F4AD-48D1-B3EB-6F8D0A76EB0D}" type="pres">
      <dgm:prSet presAssocID="{90003DAC-64EF-42CB-8EA2-E187813694CB}" presName="hierRoot2" presStyleCnt="0">
        <dgm:presLayoutVars>
          <dgm:hierBranch val="init"/>
        </dgm:presLayoutVars>
      </dgm:prSet>
      <dgm:spPr/>
    </dgm:pt>
    <dgm:pt modelId="{BF65BE9E-970C-4477-BF91-17DC6AEFCD7C}" type="pres">
      <dgm:prSet presAssocID="{90003DAC-64EF-42CB-8EA2-E187813694CB}" presName="rootComposite" presStyleCnt="0"/>
      <dgm:spPr/>
    </dgm:pt>
    <dgm:pt modelId="{7236CA72-43C5-483C-B54C-F43EA5D542D6}" type="pres">
      <dgm:prSet presAssocID="{90003DAC-64EF-42CB-8EA2-E187813694CB}" presName="rootText" presStyleLbl="node2" presStyleIdx="3" presStyleCnt="13" custScaleX="733994" custScaleY="181959" custLinFactX="-500000" custLinFactY="7767" custLinFactNeighborX="-522719" custLinFactNeighborY="100000">
        <dgm:presLayoutVars>
          <dgm:chPref val="3"/>
        </dgm:presLayoutVars>
      </dgm:prSet>
      <dgm:spPr/>
    </dgm:pt>
    <dgm:pt modelId="{2E823B9A-B0B2-4ED6-9ACE-A27FCC67CCBD}" type="pres">
      <dgm:prSet presAssocID="{90003DAC-64EF-42CB-8EA2-E187813694CB}" presName="rootConnector" presStyleLbl="node2" presStyleIdx="3" presStyleCnt="13"/>
      <dgm:spPr/>
    </dgm:pt>
    <dgm:pt modelId="{78C12504-A6CF-4805-A2A9-D844D46DFC81}" type="pres">
      <dgm:prSet presAssocID="{90003DAC-64EF-42CB-8EA2-E187813694CB}" presName="hierChild4" presStyleCnt="0"/>
      <dgm:spPr/>
    </dgm:pt>
    <dgm:pt modelId="{37FE4344-F2B7-4A30-B833-A30CE49C32E4}" type="pres">
      <dgm:prSet presAssocID="{90003DAC-64EF-42CB-8EA2-E187813694CB}" presName="hierChild5" presStyleCnt="0"/>
      <dgm:spPr/>
    </dgm:pt>
    <dgm:pt modelId="{82F39511-75D5-4A84-A35C-4EFE89EA5840}" type="pres">
      <dgm:prSet presAssocID="{76A4CEE6-32D9-4103-97CC-18F985076D1F}" presName="Name48" presStyleLbl="parChTrans1D2" presStyleIdx="4" presStyleCnt="13"/>
      <dgm:spPr/>
    </dgm:pt>
    <dgm:pt modelId="{99E01B79-D995-44A4-BE49-E0BDFC12A99F}" type="pres">
      <dgm:prSet presAssocID="{0AE58C38-5038-4FA8-8A51-DEF7E0DEA7FE}" presName="hierRoot2" presStyleCnt="0">
        <dgm:presLayoutVars>
          <dgm:hierBranch val="init"/>
        </dgm:presLayoutVars>
      </dgm:prSet>
      <dgm:spPr/>
    </dgm:pt>
    <dgm:pt modelId="{30E966B8-1F65-4FEF-8A89-040DE32786A9}" type="pres">
      <dgm:prSet presAssocID="{0AE58C38-5038-4FA8-8A51-DEF7E0DEA7FE}" presName="rootComposite" presStyleCnt="0"/>
      <dgm:spPr/>
    </dgm:pt>
    <dgm:pt modelId="{A8C49223-DADB-45A2-9EEF-283AC106FE0A}" type="pres">
      <dgm:prSet presAssocID="{0AE58C38-5038-4FA8-8A51-DEF7E0DEA7FE}" presName="rootText" presStyleLbl="node2" presStyleIdx="4" presStyleCnt="13" custScaleX="734203" custScaleY="219801" custLinFactX="467304" custLinFactY="176189" custLinFactNeighborX="500000" custLinFactNeighborY="200000">
        <dgm:presLayoutVars>
          <dgm:chPref val="3"/>
        </dgm:presLayoutVars>
      </dgm:prSet>
      <dgm:spPr/>
    </dgm:pt>
    <dgm:pt modelId="{F5C83A8F-21CF-4212-9E4D-B2031797686A}" type="pres">
      <dgm:prSet presAssocID="{0AE58C38-5038-4FA8-8A51-DEF7E0DEA7FE}" presName="rootConnector" presStyleLbl="node2" presStyleIdx="4" presStyleCnt="13"/>
      <dgm:spPr/>
    </dgm:pt>
    <dgm:pt modelId="{66E26696-33B8-44E8-B6F5-F10C62D182ED}" type="pres">
      <dgm:prSet presAssocID="{0AE58C38-5038-4FA8-8A51-DEF7E0DEA7FE}" presName="hierChild4" presStyleCnt="0"/>
      <dgm:spPr/>
    </dgm:pt>
    <dgm:pt modelId="{512C2B89-148B-49D8-AE58-190A724ABEBB}" type="pres">
      <dgm:prSet presAssocID="{0AE58C38-5038-4FA8-8A51-DEF7E0DEA7FE}" presName="hierChild5" presStyleCnt="0"/>
      <dgm:spPr/>
    </dgm:pt>
    <dgm:pt modelId="{E5C1858F-1D4B-4C5F-BD05-D743067B204F}" type="pres">
      <dgm:prSet presAssocID="{E37A051B-0510-4B9B-A4EB-5232D2CA6221}" presName="Name48" presStyleLbl="parChTrans1D2" presStyleIdx="5" presStyleCnt="13"/>
      <dgm:spPr/>
    </dgm:pt>
    <dgm:pt modelId="{F46C67EF-3B65-4447-A091-E9638B9B0757}" type="pres">
      <dgm:prSet presAssocID="{D6C4F4F8-EADD-4058-B6F0-2C92D3E80E09}" presName="hierRoot2" presStyleCnt="0">
        <dgm:presLayoutVars>
          <dgm:hierBranch val="init"/>
        </dgm:presLayoutVars>
      </dgm:prSet>
      <dgm:spPr/>
    </dgm:pt>
    <dgm:pt modelId="{E860061E-5BB1-4EF5-8D7E-2C58B8E46B07}" type="pres">
      <dgm:prSet presAssocID="{D6C4F4F8-EADD-4058-B6F0-2C92D3E80E09}" presName="rootComposite" presStyleCnt="0"/>
      <dgm:spPr/>
    </dgm:pt>
    <dgm:pt modelId="{868CAC4F-528D-48BF-A7D4-9CD01888C66B}" type="pres">
      <dgm:prSet presAssocID="{D6C4F4F8-EADD-4058-B6F0-2C92D3E80E09}" presName="rootText" presStyleLbl="node2" presStyleIdx="5" presStyleCnt="13" custScaleX="531994" custScaleY="162680" custLinFactX="62924" custLinFactNeighborX="100000" custLinFactNeighborY="-42709">
        <dgm:presLayoutVars>
          <dgm:chPref val="3"/>
        </dgm:presLayoutVars>
      </dgm:prSet>
      <dgm:spPr/>
    </dgm:pt>
    <dgm:pt modelId="{1BE379A1-0703-4768-9ACD-A5D16B73AA7A}" type="pres">
      <dgm:prSet presAssocID="{D6C4F4F8-EADD-4058-B6F0-2C92D3E80E09}" presName="rootConnector" presStyleLbl="node2" presStyleIdx="5" presStyleCnt="13"/>
      <dgm:spPr/>
    </dgm:pt>
    <dgm:pt modelId="{21DA13EA-A204-45B1-88F4-2C0B8EFD1E67}" type="pres">
      <dgm:prSet presAssocID="{D6C4F4F8-EADD-4058-B6F0-2C92D3E80E09}" presName="hierChild4" presStyleCnt="0"/>
      <dgm:spPr/>
    </dgm:pt>
    <dgm:pt modelId="{6AEFF587-5895-4904-A757-02EDB16A3D17}" type="pres">
      <dgm:prSet presAssocID="{D6C4F4F8-EADD-4058-B6F0-2C92D3E80E09}" presName="hierChild5" presStyleCnt="0"/>
      <dgm:spPr/>
    </dgm:pt>
    <dgm:pt modelId="{763D717B-FFBE-448D-B148-DBC09B1AE3C7}" type="pres">
      <dgm:prSet presAssocID="{43733279-C705-4225-BBD2-6982FC67435D}" presName="Name48" presStyleLbl="parChTrans1D2" presStyleIdx="6" presStyleCnt="13"/>
      <dgm:spPr/>
    </dgm:pt>
    <dgm:pt modelId="{4C54E854-A39C-48C7-B55C-66543C909A1D}" type="pres">
      <dgm:prSet presAssocID="{B81A80B6-8F84-426F-96A0-4220359EFBAC}" presName="hierRoot2" presStyleCnt="0">
        <dgm:presLayoutVars>
          <dgm:hierBranch val="init"/>
        </dgm:presLayoutVars>
      </dgm:prSet>
      <dgm:spPr/>
    </dgm:pt>
    <dgm:pt modelId="{B7A02F05-0620-4962-8062-605702063BBE}" type="pres">
      <dgm:prSet presAssocID="{B81A80B6-8F84-426F-96A0-4220359EFBAC}" presName="rootComposite" presStyleCnt="0"/>
      <dgm:spPr/>
    </dgm:pt>
    <dgm:pt modelId="{1950A149-03D8-45A3-8B17-7AD44E11E35B}" type="pres">
      <dgm:prSet presAssocID="{B81A80B6-8F84-426F-96A0-4220359EFBAC}" presName="rootText" presStyleLbl="node2" presStyleIdx="6" presStyleCnt="13" custScaleX="447481" custScaleY="125594" custLinFactX="646407" custLinFactY="-1966" custLinFactNeighborX="700000" custLinFactNeighborY="-100000">
        <dgm:presLayoutVars>
          <dgm:chPref val="3"/>
        </dgm:presLayoutVars>
      </dgm:prSet>
      <dgm:spPr/>
    </dgm:pt>
    <dgm:pt modelId="{A618D03F-F1D6-40C1-AE4F-33D800F8EC5D}" type="pres">
      <dgm:prSet presAssocID="{B81A80B6-8F84-426F-96A0-4220359EFBAC}" presName="rootConnector" presStyleLbl="node2" presStyleIdx="6" presStyleCnt="13"/>
      <dgm:spPr/>
    </dgm:pt>
    <dgm:pt modelId="{50D35A39-2570-4BC1-9F76-039E81522B48}" type="pres">
      <dgm:prSet presAssocID="{B81A80B6-8F84-426F-96A0-4220359EFBAC}" presName="hierChild4" presStyleCnt="0"/>
      <dgm:spPr/>
    </dgm:pt>
    <dgm:pt modelId="{5C8EDED1-A76C-418E-B247-6E953A876121}" type="pres">
      <dgm:prSet presAssocID="{B81A80B6-8F84-426F-96A0-4220359EFBAC}" presName="hierChild5" presStyleCnt="0"/>
      <dgm:spPr/>
    </dgm:pt>
    <dgm:pt modelId="{153775F0-7A03-4206-A2D2-BE7B17BC56FB}" type="pres">
      <dgm:prSet presAssocID="{212D5D9A-33F8-441B-9B2F-B0E88067E37D}" presName="Name48" presStyleLbl="parChTrans1D2" presStyleIdx="7" presStyleCnt="13"/>
      <dgm:spPr/>
    </dgm:pt>
    <dgm:pt modelId="{11347200-DD9C-47D3-ABA8-56AA04043033}" type="pres">
      <dgm:prSet presAssocID="{1533275F-FB34-4D87-990A-CED496BB7986}" presName="hierRoot2" presStyleCnt="0">
        <dgm:presLayoutVars>
          <dgm:hierBranch val="init"/>
        </dgm:presLayoutVars>
      </dgm:prSet>
      <dgm:spPr/>
    </dgm:pt>
    <dgm:pt modelId="{E3782A81-F5D5-411B-B89F-36A4C4B3A86C}" type="pres">
      <dgm:prSet presAssocID="{1533275F-FB34-4D87-990A-CED496BB7986}" presName="rootComposite" presStyleCnt="0"/>
      <dgm:spPr/>
    </dgm:pt>
    <dgm:pt modelId="{45622643-8B7B-41D0-8ED3-631862224169}" type="pres">
      <dgm:prSet presAssocID="{1533275F-FB34-4D87-990A-CED496BB7986}" presName="rootText" presStyleLbl="node2" presStyleIdx="7" presStyleCnt="13" custScaleX="713638" custScaleY="215971" custLinFactX="-400000" custLinFactY="-28789" custLinFactNeighborX="-436902" custLinFactNeighborY="-100000">
        <dgm:presLayoutVars>
          <dgm:chPref val="3"/>
        </dgm:presLayoutVars>
      </dgm:prSet>
      <dgm:spPr/>
    </dgm:pt>
    <dgm:pt modelId="{9A4512ED-A803-4DC3-A184-024FD2B06B5D}" type="pres">
      <dgm:prSet presAssocID="{1533275F-FB34-4D87-990A-CED496BB7986}" presName="rootConnector" presStyleLbl="node2" presStyleIdx="7" presStyleCnt="13"/>
      <dgm:spPr/>
    </dgm:pt>
    <dgm:pt modelId="{B0B5FD8D-FCA1-4BC3-B7D0-00573B33F812}" type="pres">
      <dgm:prSet presAssocID="{1533275F-FB34-4D87-990A-CED496BB7986}" presName="hierChild4" presStyleCnt="0"/>
      <dgm:spPr/>
    </dgm:pt>
    <dgm:pt modelId="{7D7911B8-69DC-4194-BC8F-F44D7FD5E289}" type="pres">
      <dgm:prSet presAssocID="{1533275F-FB34-4D87-990A-CED496BB7986}" presName="hierChild5" presStyleCnt="0"/>
      <dgm:spPr/>
    </dgm:pt>
    <dgm:pt modelId="{8A5C17A2-AC9C-4016-9B8E-F97584A97A72}" type="pres">
      <dgm:prSet presAssocID="{E20928DA-23FA-421A-9D85-44F32C608290}" presName="Name48" presStyleLbl="parChTrans1D2" presStyleIdx="8" presStyleCnt="13"/>
      <dgm:spPr/>
    </dgm:pt>
    <dgm:pt modelId="{E581DBC8-3250-4806-8291-5A12A13ACEA6}" type="pres">
      <dgm:prSet presAssocID="{BAE11F84-F36A-491B-805D-2DCC719DFDDE}" presName="hierRoot2" presStyleCnt="0">
        <dgm:presLayoutVars>
          <dgm:hierBranch val="init"/>
        </dgm:presLayoutVars>
      </dgm:prSet>
      <dgm:spPr/>
    </dgm:pt>
    <dgm:pt modelId="{18234CA4-2853-47FF-B136-C6BD9F24EB18}" type="pres">
      <dgm:prSet presAssocID="{BAE11F84-F36A-491B-805D-2DCC719DFDDE}" presName="rootComposite" presStyleCnt="0"/>
      <dgm:spPr/>
    </dgm:pt>
    <dgm:pt modelId="{169A1420-7748-4873-9537-5A0A812DD1AD}" type="pres">
      <dgm:prSet presAssocID="{BAE11F84-F36A-491B-805D-2DCC719DFDDE}" presName="rootText" presStyleLbl="node2" presStyleIdx="8" presStyleCnt="13" custScaleX="697186" custScaleY="162875" custLinFactY="100000" custLinFactNeighborX="54099" custLinFactNeighborY="191607">
        <dgm:presLayoutVars>
          <dgm:chPref val="3"/>
        </dgm:presLayoutVars>
      </dgm:prSet>
      <dgm:spPr/>
    </dgm:pt>
    <dgm:pt modelId="{6621F200-0CA8-4379-AEA8-885B13C888EB}" type="pres">
      <dgm:prSet presAssocID="{BAE11F84-F36A-491B-805D-2DCC719DFDDE}" presName="rootConnector" presStyleLbl="node2" presStyleIdx="8" presStyleCnt="13"/>
      <dgm:spPr/>
    </dgm:pt>
    <dgm:pt modelId="{B33D30F8-9491-4A57-B959-29B4D3C49C4A}" type="pres">
      <dgm:prSet presAssocID="{BAE11F84-F36A-491B-805D-2DCC719DFDDE}" presName="hierChild4" presStyleCnt="0"/>
      <dgm:spPr/>
    </dgm:pt>
    <dgm:pt modelId="{A92DF785-F343-464C-A278-A10B7BA95CEE}" type="pres">
      <dgm:prSet presAssocID="{BAE11F84-F36A-491B-805D-2DCC719DFDDE}" presName="hierChild5" presStyleCnt="0"/>
      <dgm:spPr/>
    </dgm:pt>
    <dgm:pt modelId="{7EAFE78B-4B40-4159-81BA-546B7CA497DB}" type="pres">
      <dgm:prSet presAssocID="{B0F42A96-BBFE-4755-AA52-ADCBAE5AAC21}" presName="Name48" presStyleLbl="parChTrans1D2" presStyleIdx="9" presStyleCnt="13"/>
      <dgm:spPr/>
    </dgm:pt>
    <dgm:pt modelId="{46C84AF8-BF42-42F8-BD8E-87D96693FFFE}" type="pres">
      <dgm:prSet presAssocID="{8B9B5AC7-4C51-43F5-8B33-907535521CAD}" presName="hierRoot2" presStyleCnt="0">
        <dgm:presLayoutVars>
          <dgm:hierBranch val="init"/>
        </dgm:presLayoutVars>
      </dgm:prSet>
      <dgm:spPr/>
    </dgm:pt>
    <dgm:pt modelId="{B874B2D9-AF11-4D6E-9BBB-19B66CED05E2}" type="pres">
      <dgm:prSet presAssocID="{8B9B5AC7-4C51-43F5-8B33-907535521CAD}" presName="rootComposite" presStyleCnt="0"/>
      <dgm:spPr/>
    </dgm:pt>
    <dgm:pt modelId="{7825E2C0-452A-4057-ACB0-47C80BDE4250}" type="pres">
      <dgm:prSet presAssocID="{8B9B5AC7-4C51-43F5-8B33-907535521CAD}" presName="rootText" presStyleLbl="node2" presStyleIdx="9" presStyleCnt="13" custScaleX="574081" custScaleY="229691" custLinFactX="168140" custLinFactY="48543" custLinFactNeighborX="200000" custLinFactNeighborY="100000">
        <dgm:presLayoutVars>
          <dgm:chPref val="3"/>
        </dgm:presLayoutVars>
      </dgm:prSet>
      <dgm:spPr/>
    </dgm:pt>
    <dgm:pt modelId="{5531C47B-B2CE-4975-B8F5-5F730AE56A5C}" type="pres">
      <dgm:prSet presAssocID="{8B9B5AC7-4C51-43F5-8B33-907535521CAD}" presName="rootConnector" presStyleLbl="node2" presStyleIdx="9" presStyleCnt="13"/>
      <dgm:spPr/>
    </dgm:pt>
    <dgm:pt modelId="{3427CCD8-333C-499F-8975-3F3A0D44EF40}" type="pres">
      <dgm:prSet presAssocID="{8B9B5AC7-4C51-43F5-8B33-907535521CAD}" presName="hierChild4" presStyleCnt="0"/>
      <dgm:spPr/>
    </dgm:pt>
    <dgm:pt modelId="{0C4B3EB8-DFFA-4AC8-9A8C-961BC3BA497B}" type="pres">
      <dgm:prSet presAssocID="{8B9B5AC7-4C51-43F5-8B33-907535521CAD}" presName="hierChild5" presStyleCnt="0"/>
      <dgm:spPr/>
    </dgm:pt>
    <dgm:pt modelId="{5BAF3A0A-467C-4BFF-BA27-267F3FF3E928}" type="pres">
      <dgm:prSet presAssocID="{88A903AB-914B-4D87-A172-3826630161B3}" presName="Name48" presStyleLbl="parChTrans1D2" presStyleIdx="10" presStyleCnt="13"/>
      <dgm:spPr/>
    </dgm:pt>
    <dgm:pt modelId="{350C4EE7-69E4-4580-A4BC-50423A6FE87C}" type="pres">
      <dgm:prSet presAssocID="{842F3249-196E-42FD-A08F-56E2429D4957}" presName="hierRoot2" presStyleCnt="0">
        <dgm:presLayoutVars>
          <dgm:hierBranch val="init"/>
        </dgm:presLayoutVars>
      </dgm:prSet>
      <dgm:spPr/>
    </dgm:pt>
    <dgm:pt modelId="{076B0D45-0A27-4974-AAD9-C16C95E1CA9E}" type="pres">
      <dgm:prSet presAssocID="{842F3249-196E-42FD-A08F-56E2429D4957}" presName="rootComposite" presStyleCnt="0"/>
      <dgm:spPr/>
    </dgm:pt>
    <dgm:pt modelId="{D994C23F-CCD6-4F3A-AFE4-325F09AAC967}" type="pres">
      <dgm:prSet presAssocID="{842F3249-196E-42FD-A08F-56E2429D4957}" presName="rootText" presStyleLbl="node2" presStyleIdx="10" presStyleCnt="13" custScaleX="518104" custScaleY="228642" custLinFactX="-65522" custLinFactY="100000" custLinFactNeighborX="-100000" custLinFactNeighborY="136606">
        <dgm:presLayoutVars>
          <dgm:chPref val="3"/>
        </dgm:presLayoutVars>
      </dgm:prSet>
      <dgm:spPr/>
    </dgm:pt>
    <dgm:pt modelId="{A01A35C8-1A8E-4BDF-945E-2B5B66AF92F2}" type="pres">
      <dgm:prSet presAssocID="{842F3249-196E-42FD-A08F-56E2429D4957}" presName="rootConnector" presStyleLbl="node2" presStyleIdx="10" presStyleCnt="13"/>
      <dgm:spPr/>
    </dgm:pt>
    <dgm:pt modelId="{D94EFB13-A191-4041-9D6B-51C1DB1374D9}" type="pres">
      <dgm:prSet presAssocID="{842F3249-196E-42FD-A08F-56E2429D4957}" presName="hierChild4" presStyleCnt="0"/>
      <dgm:spPr/>
    </dgm:pt>
    <dgm:pt modelId="{08FAC1A4-8477-4164-A296-683EBA3A5DF8}" type="pres">
      <dgm:prSet presAssocID="{842F3249-196E-42FD-A08F-56E2429D4957}" presName="hierChild5" presStyleCnt="0"/>
      <dgm:spPr/>
    </dgm:pt>
    <dgm:pt modelId="{FA9B5E28-FEFC-4504-BCED-5B991DB00C8B}" type="pres">
      <dgm:prSet presAssocID="{5DD68107-C23A-43C8-9B19-D23CFA86B549}" presName="Name48" presStyleLbl="parChTrans1D2" presStyleIdx="11" presStyleCnt="13"/>
      <dgm:spPr/>
    </dgm:pt>
    <dgm:pt modelId="{1212BB16-9A1F-4DF2-BF73-7C2AC9848E0A}" type="pres">
      <dgm:prSet presAssocID="{CF25B100-C2DE-4571-9696-E0394AAFBA08}" presName="hierRoot2" presStyleCnt="0">
        <dgm:presLayoutVars>
          <dgm:hierBranch val="init"/>
        </dgm:presLayoutVars>
      </dgm:prSet>
      <dgm:spPr/>
    </dgm:pt>
    <dgm:pt modelId="{B512D232-CDF2-4787-AA61-075C0B8940D6}" type="pres">
      <dgm:prSet presAssocID="{CF25B100-C2DE-4571-9696-E0394AAFBA08}" presName="rootComposite" presStyleCnt="0"/>
      <dgm:spPr/>
    </dgm:pt>
    <dgm:pt modelId="{D59591D7-612D-4D15-84EE-8C3749A3E839}" type="pres">
      <dgm:prSet presAssocID="{CF25B100-C2DE-4571-9696-E0394AAFBA08}" presName="rootText" presStyleLbl="node2" presStyleIdx="11" presStyleCnt="13" custScaleX="862189" custScaleY="271418" custLinFactX="-500000" custLinFactY="-122304" custLinFactNeighborX="-534620" custLinFactNeighborY="-200000">
        <dgm:presLayoutVars>
          <dgm:chPref val="3"/>
        </dgm:presLayoutVars>
      </dgm:prSet>
      <dgm:spPr/>
    </dgm:pt>
    <dgm:pt modelId="{4051E4E3-5967-4B99-91F6-D6A81335F6D8}" type="pres">
      <dgm:prSet presAssocID="{CF25B100-C2DE-4571-9696-E0394AAFBA08}" presName="rootConnector" presStyleLbl="node2" presStyleIdx="11" presStyleCnt="13"/>
      <dgm:spPr/>
    </dgm:pt>
    <dgm:pt modelId="{6A0BFB7B-163A-461D-BE0D-E54C3EB1840B}" type="pres">
      <dgm:prSet presAssocID="{CF25B100-C2DE-4571-9696-E0394AAFBA08}" presName="hierChild4" presStyleCnt="0"/>
      <dgm:spPr/>
    </dgm:pt>
    <dgm:pt modelId="{42989CF5-4841-49E4-8FE0-8C93D69FEDC1}" type="pres">
      <dgm:prSet presAssocID="{CF25B100-C2DE-4571-9696-E0394AAFBA08}" presName="hierChild5" presStyleCnt="0"/>
      <dgm:spPr/>
    </dgm:pt>
    <dgm:pt modelId="{6F59DE73-4A57-4A1F-B121-03C95D59A0D5}" type="pres">
      <dgm:prSet presAssocID="{B98313B0-3049-42AC-843C-05ED1318306B}" presName="Name48" presStyleLbl="parChTrans1D2" presStyleIdx="12" presStyleCnt="13"/>
      <dgm:spPr/>
    </dgm:pt>
    <dgm:pt modelId="{AC539AB4-24ED-4360-8119-B0AB644D5FFD}" type="pres">
      <dgm:prSet presAssocID="{F865E5FF-CE4B-4C24-BEF5-1381D7E7045A}" presName="hierRoot2" presStyleCnt="0">
        <dgm:presLayoutVars>
          <dgm:hierBranch val="init"/>
        </dgm:presLayoutVars>
      </dgm:prSet>
      <dgm:spPr/>
    </dgm:pt>
    <dgm:pt modelId="{FBB9DCC9-2B15-4C41-875C-EB95DF0967E0}" type="pres">
      <dgm:prSet presAssocID="{F865E5FF-CE4B-4C24-BEF5-1381D7E7045A}" presName="rootComposite" presStyleCnt="0"/>
      <dgm:spPr/>
    </dgm:pt>
    <dgm:pt modelId="{DAE2286B-3452-4450-8F4B-12D78186170D}" type="pres">
      <dgm:prSet presAssocID="{F865E5FF-CE4B-4C24-BEF5-1381D7E7045A}" presName="rootText" presStyleLbl="node2" presStyleIdx="12" presStyleCnt="13" custScaleX="631018" custScaleY="241944" custLinFactX="500000" custLinFactY="-31681" custLinFactNeighborX="592552" custLinFactNeighborY="-100000">
        <dgm:presLayoutVars>
          <dgm:chPref val="3"/>
        </dgm:presLayoutVars>
      </dgm:prSet>
      <dgm:spPr/>
    </dgm:pt>
    <dgm:pt modelId="{D8196C1A-A302-4CE5-BA82-2D69CFADE0EA}" type="pres">
      <dgm:prSet presAssocID="{F865E5FF-CE4B-4C24-BEF5-1381D7E7045A}" presName="rootConnector" presStyleLbl="node2" presStyleIdx="12" presStyleCnt="13"/>
      <dgm:spPr/>
    </dgm:pt>
    <dgm:pt modelId="{2E0BFC43-79B4-4550-8065-1FEB7768B2EA}" type="pres">
      <dgm:prSet presAssocID="{F865E5FF-CE4B-4C24-BEF5-1381D7E7045A}" presName="hierChild4" presStyleCnt="0"/>
      <dgm:spPr/>
    </dgm:pt>
    <dgm:pt modelId="{438C2F81-9E23-4C27-9F50-887D5D238E34}" type="pres">
      <dgm:prSet presAssocID="{F865E5FF-CE4B-4C24-BEF5-1381D7E7045A}" presName="hierChild5" presStyleCnt="0"/>
      <dgm:spPr/>
    </dgm:pt>
    <dgm:pt modelId="{9098477B-A341-4F61-A70B-3200971A9AD6}" type="pres">
      <dgm:prSet presAssocID="{17847DC9-3D4B-4B08-BDB5-FFDCCAD8F972}" presName="hierChild3" presStyleCnt="0"/>
      <dgm:spPr/>
    </dgm:pt>
  </dgm:ptLst>
  <dgm:cxnLst>
    <dgm:cxn modelId="{CE7D5D01-8C4F-48B4-984A-D221B2120289}" type="presOf" srcId="{248A9A48-F257-481A-8ECF-C9FC98496ED8}" destId="{5E0413A4-E108-4B17-971D-EA2D09EE8C89}" srcOrd="1" destOrd="0" presId="urn:microsoft.com/office/officeart/2005/8/layout/orgChart1"/>
    <dgm:cxn modelId="{E8125B07-CF16-495D-94E7-C765B1C1F471}" srcId="{17847DC9-3D4B-4B08-BDB5-FFDCCAD8F972}" destId="{248A9A48-F257-481A-8ECF-C9FC98496ED8}" srcOrd="0" destOrd="0" parTransId="{0E5AA486-BF63-4AF0-90A5-D32AD18AE6F6}" sibTransId="{4A4E89EE-FC4F-4EF5-AD44-E57AFE1937A2}"/>
    <dgm:cxn modelId="{F453DC15-15FE-438B-BE1D-283D696EA225}" srcId="{17847DC9-3D4B-4B08-BDB5-FFDCCAD8F972}" destId="{2CDCBBFF-1191-4460-A64A-82736418E874}" srcOrd="1" destOrd="0" parTransId="{1EB862B0-2162-4358-8210-3252F65DAA0A}" sibTransId="{ACE883ED-3BD0-4051-9886-049187BC2A38}"/>
    <dgm:cxn modelId="{FA114317-9411-49C6-859D-83F819851375}" type="presOf" srcId="{43733279-C705-4225-BBD2-6982FC67435D}" destId="{763D717B-FFBE-448D-B148-DBC09B1AE3C7}" srcOrd="0" destOrd="0" presId="urn:microsoft.com/office/officeart/2005/8/layout/orgChart1"/>
    <dgm:cxn modelId="{66231F25-0E43-477F-A542-5A06C10BF31F}" type="presOf" srcId="{842F3249-196E-42FD-A08F-56E2429D4957}" destId="{A01A35C8-1A8E-4BDF-945E-2B5B66AF92F2}" srcOrd="1" destOrd="0" presId="urn:microsoft.com/office/officeart/2005/8/layout/orgChart1"/>
    <dgm:cxn modelId="{CE48F127-2B5A-40C0-B100-07CC53006D5C}" type="presOf" srcId="{E20928DA-23FA-421A-9D85-44F32C608290}" destId="{8A5C17A2-AC9C-4016-9B8E-F97584A97A72}" srcOrd="0" destOrd="0" presId="urn:microsoft.com/office/officeart/2005/8/layout/orgChart1"/>
    <dgm:cxn modelId="{C37B4129-D766-4295-96FC-C18CF71366A5}" srcId="{17847DC9-3D4B-4B08-BDB5-FFDCCAD8F972}" destId="{0AE58C38-5038-4FA8-8A51-DEF7E0DEA7FE}" srcOrd="4" destOrd="0" parTransId="{76A4CEE6-32D9-4103-97CC-18F985076D1F}" sibTransId="{3006B626-6495-4C34-B06D-3781EFBE160C}"/>
    <dgm:cxn modelId="{8B60AE32-554D-4A9D-A98C-16E3D451D5F8}" type="presOf" srcId="{0AE58C38-5038-4FA8-8A51-DEF7E0DEA7FE}" destId="{A8C49223-DADB-45A2-9EEF-283AC106FE0A}" srcOrd="0" destOrd="0" presId="urn:microsoft.com/office/officeart/2005/8/layout/orgChart1"/>
    <dgm:cxn modelId="{46465033-B62F-48FC-9BB3-DFE82118CEDE}" type="presOf" srcId="{0D1144CB-5492-45D5-A373-EB238974ACB3}" destId="{C1EC6FAA-33EC-4993-BD5C-C9C942211A24}" srcOrd="0" destOrd="0" presId="urn:microsoft.com/office/officeart/2005/8/layout/orgChart1"/>
    <dgm:cxn modelId="{4E14EA37-8D08-4370-806B-3610DD577324}" type="presOf" srcId="{D78E9DA5-61F3-49DD-ADA3-605272F3435E}" destId="{98EE7B46-7177-41C4-8456-181DFFE0F664}" srcOrd="0" destOrd="0" presId="urn:microsoft.com/office/officeart/2005/8/layout/orgChart1"/>
    <dgm:cxn modelId="{A0699F3C-A264-46EA-83D2-C2FE3D4A7B7B}" type="presOf" srcId="{90003DAC-64EF-42CB-8EA2-E187813694CB}" destId="{7236CA72-43C5-483C-B54C-F43EA5D542D6}" srcOrd="0" destOrd="0" presId="urn:microsoft.com/office/officeart/2005/8/layout/orgChart1"/>
    <dgm:cxn modelId="{18CEEE3C-306C-409B-868C-C0EF6EE39DC6}" srcId="{17847DC9-3D4B-4B08-BDB5-FFDCCAD8F972}" destId="{842F3249-196E-42FD-A08F-56E2429D4957}" srcOrd="10" destOrd="0" parTransId="{88A903AB-914B-4D87-A172-3826630161B3}" sibTransId="{922F03EA-B881-4296-AED7-45EFB984C65E}"/>
    <dgm:cxn modelId="{72096A3F-A3B1-4010-BB50-A786460B8EA1}" type="presOf" srcId="{842F3249-196E-42FD-A08F-56E2429D4957}" destId="{D994C23F-CCD6-4F3A-AFE4-325F09AAC967}" srcOrd="0" destOrd="0" presId="urn:microsoft.com/office/officeart/2005/8/layout/orgChart1"/>
    <dgm:cxn modelId="{B83DAB5F-1FCE-4664-A6EC-DC9DDD1E4A1F}" type="presOf" srcId="{1533275F-FB34-4D87-990A-CED496BB7986}" destId="{45622643-8B7B-41D0-8ED3-631862224169}" srcOrd="0" destOrd="0" presId="urn:microsoft.com/office/officeart/2005/8/layout/orgChart1"/>
    <dgm:cxn modelId="{47CBDA60-3E9C-497F-B110-C1884AF42D79}" type="presOf" srcId="{2CDCBBFF-1191-4460-A64A-82736418E874}" destId="{B583517E-C65F-4F26-9DB1-83A829C944E5}" srcOrd="0" destOrd="0" presId="urn:microsoft.com/office/officeart/2005/8/layout/orgChart1"/>
    <dgm:cxn modelId="{A7F2C462-F830-4FDA-AA4B-C32B5C30D204}" type="presOf" srcId="{90003DAC-64EF-42CB-8EA2-E187813694CB}" destId="{2E823B9A-B0B2-4ED6-9ACE-A27FCC67CCBD}" srcOrd="1" destOrd="0" presId="urn:microsoft.com/office/officeart/2005/8/layout/orgChart1"/>
    <dgm:cxn modelId="{293C3C44-BCC3-4B94-972D-1EC53ABE23D7}" type="presOf" srcId="{17847DC9-3D4B-4B08-BDB5-FFDCCAD8F972}" destId="{543B93E2-3FA9-4821-A84D-4484EDD1DC1B}" srcOrd="0" destOrd="0" presId="urn:microsoft.com/office/officeart/2005/8/layout/orgChart1"/>
    <dgm:cxn modelId="{D6C9D647-97D1-41D3-9D7C-57A903EADB47}" type="presOf" srcId="{CF25B100-C2DE-4571-9696-E0394AAFBA08}" destId="{D59591D7-612D-4D15-84EE-8C3749A3E839}" srcOrd="0" destOrd="0" presId="urn:microsoft.com/office/officeart/2005/8/layout/orgChart1"/>
    <dgm:cxn modelId="{25F9EF49-7F1B-40E4-A122-777D147ED8A8}" type="presOf" srcId="{D6C4F4F8-EADD-4058-B6F0-2C92D3E80E09}" destId="{1BE379A1-0703-4768-9ACD-A5D16B73AA7A}" srcOrd="1" destOrd="0" presId="urn:microsoft.com/office/officeart/2005/8/layout/orgChart1"/>
    <dgm:cxn modelId="{70C0DD6A-E975-4872-891F-9EB6D857CEE2}" type="presOf" srcId="{BAE11F84-F36A-491B-805D-2DCC719DFDDE}" destId="{169A1420-7748-4873-9537-5A0A812DD1AD}" srcOrd="0" destOrd="0" presId="urn:microsoft.com/office/officeart/2005/8/layout/orgChart1"/>
    <dgm:cxn modelId="{EF05CF6E-097A-4BA9-A792-8B08B0FCF119}" type="presOf" srcId="{B81A80B6-8F84-426F-96A0-4220359EFBAC}" destId="{A618D03F-F1D6-40C1-AE4F-33D800F8EC5D}" srcOrd="1" destOrd="0" presId="urn:microsoft.com/office/officeart/2005/8/layout/orgChart1"/>
    <dgm:cxn modelId="{0988F16E-9594-4AF1-AF12-90B4819F8A7C}" srcId="{17847DC9-3D4B-4B08-BDB5-FFDCCAD8F972}" destId="{BAE11F84-F36A-491B-805D-2DCC719DFDDE}" srcOrd="8" destOrd="0" parTransId="{E20928DA-23FA-421A-9D85-44F32C608290}" sibTransId="{E946D97B-F513-4DE8-A6DE-33CAF2E530EA}"/>
    <dgm:cxn modelId="{2C481970-B871-4BB2-AA94-23C52F469008}" type="presOf" srcId="{1EB862B0-2162-4358-8210-3252F65DAA0A}" destId="{A212D214-7E71-4CD3-BF30-30469E4370C9}" srcOrd="0" destOrd="0" presId="urn:microsoft.com/office/officeart/2005/8/layout/orgChart1"/>
    <dgm:cxn modelId="{33C16272-C1E8-4CE5-8DF7-1FDCF88F7761}" type="presOf" srcId="{248A9A48-F257-481A-8ECF-C9FC98496ED8}" destId="{5A00EB6A-813A-493A-811B-2B4B0C1A47DF}" srcOrd="0" destOrd="0" presId="urn:microsoft.com/office/officeart/2005/8/layout/orgChart1"/>
    <dgm:cxn modelId="{17233173-08A9-4288-A90D-4B1B603BBF21}" type="presOf" srcId="{B98313B0-3049-42AC-843C-05ED1318306B}" destId="{6F59DE73-4A57-4A1F-B121-03C95D59A0D5}" srcOrd="0" destOrd="0" presId="urn:microsoft.com/office/officeart/2005/8/layout/orgChart1"/>
    <dgm:cxn modelId="{7D81D053-3A70-4824-AD42-AC984F7D9372}" type="presOf" srcId="{17847DC9-3D4B-4B08-BDB5-FFDCCAD8F972}" destId="{18DCCBA5-C453-405C-94A1-2AFA69617AEC}" srcOrd="1" destOrd="0" presId="urn:microsoft.com/office/officeart/2005/8/layout/orgChart1"/>
    <dgm:cxn modelId="{35E0AC74-0052-4660-9EFD-0802783550B1}" type="presOf" srcId="{D78E9DA5-61F3-49DD-ADA3-605272F3435E}" destId="{60F5CC63-D044-4524-95D0-C12A4D914070}" srcOrd="1" destOrd="0" presId="urn:microsoft.com/office/officeart/2005/8/layout/orgChart1"/>
    <dgm:cxn modelId="{462F3876-AFC1-408C-BD81-12E442E25C9E}" type="presOf" srcId="{0E5AA486-BF63-4AF0-90A5-D32AD18AE6F6}" destId="{89953414-AB66-4001-8727-2293CAAA20C0}" srcOrd="0" destOrd="0" presId="urn:microsoft.com/office/officeart/2005/8/layout/orgChart1"/>
    <dgm:cxn modelId="{12211859-B4FA-4FE7-8C61-F003960D255B}" srcId="{17847DC9-3D4B-4B08-BDB5-FFDCCAD8F972}" destId="{1533275F-FB34-4D87-990A-CED496BB7986}" srcOrd="7" destOrd="0" parTransId="{212D5D9A-33F8-441B-9B2F-B0E88067E37D}" sibTransId="{AFCC61D9-5E14-49D5-A767-96E21E41FD81}"/>
    <dgm:cxn modelId="{0476377A-5E29-4698-B4D4-CFF1BB19271A}" type="presOf" srcId="{CF25B100-C2DE-4571-9696-E0394AAFBA08}" destId="{4051E4E3-5967-4B99-91F6-D6A81335F6D8}" srcOrd="1" destOrd="0" presId="urn:microsoft.com/office/officeart/2005/8/layout/orgChart1"/>
    <dgm:cxn modelId="{1AC6BD5A-D6D2-479C-8EB8-6AFE680B71BA}" srcId="{17847DC9-3D4B-4B08-BDB5-FFDCCAD8F972}" destId="{F865E5FF-CE4B-4C24-BEF5-1381D7E7045A}" srcOrd="12" destOrd="0" parTransId="{B98313B0-3049-42AC-843C-05ED1318306B}" sibTransId="{6AF71EC0-194F-4C03-B029-A1F6513AFA13}"/>
    <dgm:cxn modelId="{C9BBCB7C-C6AB-4CA0-BFBA-CE6E61A8A899}" srcId="{17847DC9-3D4B-4B08-BDB5-FFDCCAD8F972}" destId="{8B9B5AC7-4C51-43F5-8B33-907535521CAD}" srcOrd="9" destOrd="0" parTransId="{B0F42A96-BBFE-4755-AA52-ADCBAE5AAC21}" sibTransId="{653C2F7C-D20D-45AF-9EF6-A301866BB2DB}"/>
    <dgm:cxn modelId="{81F5FA7E-F88D-443A-AD9D-9F7C39BEFA28}" type="presOf" srcId="{B81A80B6-8F84-426F-96A0-4220359EFBAC}" destId="{1950A149-03D8-45A3-8B17-7AD44E11E35B}" srcOrd="0" destOrd="0" presId="urn:microsoft.com/office/officeart/2005/8/layout/orgChart1"/>
    <dgm:cxn modelId="{89F78289-1501-46D5-9D2C-4F923718B4EF}" type="presOf" srcId="{BAE11F84-F36A-491B-805D-2DCC719DFDDE}" destId="{6621F200-0CA8-4379-AEA8-885B13C888EB}" srcOrd="1" destOrd="0" presId="urn:microsoft.com/office/officeart/2005/8/layout/orgChart1"/>
    <dgm:cxn modelId="{008AE990-3C71-464F-A8C9-C0DD6345D728}" type="presOf" srcId="{D6C4F4F8-EADD-4058-B6F0-2C92D3E80E09}" destId="{868CAC4F-528D-48BF-A7D4-9CD01888C66B}" srcOrd="0" destOrd="0" presId="urn:microsoft.com/office/officeart/2005/8/layout/orgChart1"/>
    <dgm:cxn modelId="{B245929D-70B4-4935-9FFB-A011033221E5}" type="presOf" srcId="{5DD68107-C23A-43C8-9B19-D23CFA86B549}" destId="{FA9B5E28-FEFC-4504-BCED-5B991DB00C8B}" srcOrd="0" destOrd="0" presId="urn:microsoft.com/office/officeart/2005/8/layout/orgChart1"/>
    <dgm:cxn modelId="{556D179F-7E62-4F54-A572-C98D729720F3}" type="presOf" srcId="{1533275F-FB34-4D87-990A-CED496BB7986}" destId="{9A4512ED-A803-4DC3-A184-024FD2B06B5D}" srcOrd="1" destOrd="0" presId="urn:microsoft.com/office/officeart/2005/8/layout/orgChart1"/>
    <dgm:cxn modelId="{6B0C2BA6-04E2-4917-B6D0-11030D23967A}" type="presOf" srcId="{88A903AB-914B-4D87-A172-3826630161B3}" destId="{5BAF3A0A-467C-4BFF-BA27-267F3FF3E928}" srcOrd="0" destOrd="0" presId="urn:microsoft.com/office/officeart/2005/8/layout/orgChart1"/>
    <dgm:cxn modelId="{2790EEA6-A355-4B63-9F9A-71F34A956786}" type="presOf" srcId="{02B739D7-175E-4CE9-B67E-957FB8BF7214}" destId="{6FC314CB-4C7F-4667-93FE-923994980D89}" srcOrd="0" destOrd="0" presId="urn:microsoft.com/office/officeart/2005/8/layout/orgChart1"/>
    <dgm:cxn modelId="{7AD5AAB0-7FF2-481C-B1CD-4C24195D7247}" type="presOf" srcId="{8B9B5AC7-4C51-43F5-8B33-907535521CAD}" destId="{5531C47B-B2CE-4975-B8F5-5F730AE56A5C}" srcOrd="1" destOrd="0" presId="urn:microsoft.com/office/officeart/2005/8/layout/orgChart1"/>
    <dgm:cxn modelId="{DD0C80B5-0EF3-4DBF-B346-F54130C633C6}" type="presOf" srcId="{B0F42A96-BBFE-4755-AA52-ADCBAE5AAC21}" destId="{7EAFE78B-4B40-4159-81BA-546B7CA497DB}" srcOrd="0" destOrd="0" presId="urn:microsoft.com/office/officeart/2005/8/layout/orgChart1"/>
    <dgm:cxn modelId="{F0E703B7-0BA6-4B5F-BA7D-8B187542F178}" type="presOf" srcId="{E37A051B-0510-4B9B-A4EB-5232D2CA6221}" destId="{E5C1858F-1D4B-4C5F-BD05-D743067B204F}" srcOrd="0" destOrd="0" presId="urn:microsoft.com/office/officeart/2005/8/layout/orgChart1"/>
    <dgm:cxn modelId="{12E5A9B9-5B0B-434F-A384-4A7527E2CD3E}" srcId="{17847DC9-3D4B-4B08-BDB5-FFDCCAD8F972}" destId="{D6C4F4F8-EADD-4058-B6F0-2C92D3E80E09}" srcOrd="5" destOrd="0" parTransId="{E37A051B-0510-4B9B-A4EB-5232D2CA6221}" sibTransId="{A0B12834-E54E-41CE-9634-8189D654BDD2}"/>
    <dgm:cxn modelId="{2CF6FCBC-3AD1-45B5-A2C6-863F563867AD}" type="presOf" srcId="{F865E5FF-CE4B-4C24-BEF5-1381D7E7045A}" destId="{D8196C1A-A302-4CE5-BA82-2D69CFADE0EA}" srcOrd="1" destOrd="0" presId="urn:microsoft.com/office/officeart/2005/8/layout/orgChart1"/>
    <dgm:cxn modelId="{A04E88C3-D848-4812-8BAE-C6B72E8013B8}" type="presOf" srcId="{0AE58C38-5038-4FA8-8A51-DEF7E0DEA7FE}" destId="{F5C83A8F-21CF-4212-9E4D-B2031797686A}" srcOrd="1" destOrd="0" presId="urn:microsoft.com/office/officeart/2005/8/layout/orgChart1"/>
    <dgm:cxn modelId="{A26020CE-94A0-427F-AE3C-46766ABAE911}" srcId="{684A252B-1FB3-4C9D-B2E3-95AB35508C55}" destId="{17847DC9-3D4B-4B08-BDB5-FFDCCAD8F972}" srcOrd="0" destOrd="0" parTransId="{4D00E940-B555-47C0-B256-3A4F55399E47}" sibTransId="{85192D20-A3CF-47AE-BA6B-3AF0C0CA0CA9}"/>
    <dgm:cxn modelId="{814B17D7-6C20-4C00-BB57-D114BA6D8745}" srcId="{17847DC9-3D4B-4B08-BDB5-FFDCCAD8F972}" destId="{D78E9DA5-61F3-49DD-ADA3-605272F3435E}" srcOrd="2" destOrd="0" parTransId="{0D1144CB-5492-45D5-A373-EB238974ACB3}" sibTransId="{679531AA-0A45-4779-ABAD-F6CDD26FC10D}"/>
    <dgm:cxn modelId="{89B60ADB-3EB4-4448-AA76-283F6A2A3017}" type="presOf" srcId="{76A4CEE6-32D9-4103-97CC-18F985076D1F}" destId="{82F39511-75D5-4A84-A35C-4EFE89EA5840}" srcOrd="0" destOrd="0" presId="urn:microsoft.com/office/officeart/2005/8/layout/orgChart1"/>
    <dgm:cxn modelId="{A7A085DE-C79F-416B-B569-3BB1830CDC61}" type="presOf" srcId="{F865E5FF-CE4B-4C24-BEF5-1381D7E7045A}" destId="{DAE2286B-3452-4450-8F4B-12D78186170D}" srcOrd="0" destOrd="0" presId="urn:microsoft.com/office/officeart/2005/8/layout/orgChart1"/>
    <dgm:cxn modelId="{5D7119DF-921F-45E7-BCA2-BA25727C81C4}" type="presOf" srcId="{212D5D9A-33F8-441B-9B2F-B0E88067E37D}" destId="{153775F0-7A03-4206-A2D2-BE7B17BC56FB}" srcOrd="0" destOrd="0" presId="urn:microsoft.com/office/officeart/2005/8/layout/orgChart1"/>
    <dgm:cxn modelId="{EE47F9E2-06B6-422B-99F3-443699B808AD}" srcId="{17847DC9-3D4B-4B08-BDB5-FFDCCAD8F972}" destId="{B81A80B6-8F84-426F-96A0-4220359EFBAC}" srcOrd="6" destOrd="0" parTransId="{43733279-C705-4225-BBD2-6982FC67435D}" sibTransId="{C6BA8F1E-A8A3-4235-959C-BD0FB238CA60}"/>
    <dgm:cxn modelId="{4B023EEB-D84B-4D08-A284-B737E9506423}" type="presOf" srcId="{2CDCBBFF-1191-4460-A64A-82736418E874}" destId="{B2CF4CB0-7ED4-49AE-86B0-441333EF76B1}" srcOrd="1" destOrd="0" presId="urn:microsoft.com/office/officeart/2005/8/layout/orgChart1"/>
    <dgm:cxn modelId="{6EEDBEEC-F939-4109-AFDD-03C2B68187A6}" type="presOf" srcId="{8B9B5AC7-4C51-43F5-8B33-907535521CAD}" destId="{7825E2C0-452A-4057-ACB0-47C80BDE4250}" srcOrd="0" destOrd="0" presId="urn:microsoft.com/office/officeart/2005/8/layout/orgChart1"/>
    <dgm:cxn modelId="{DA18A6EF-DB68-4C35-80E2-3B9DFFD4E5C1}" srcId="{17847DC9-3D4B-4B08-BDB5-FFDCCAD8F972}" destId="{90003DAC-64EF-42CB-8EA2-E187813694CB}" srcOrd="3" destOrd="0" parTransId="{02B739D7-175E-4CE9-B67E-957FB8BF7214}" sibTransId="{1C7AADEC-FE88-4635-9D99-B70169E64A00}"/>
    <dgm:cxn modelId="{579E50F5-4B89-4A66-A4A6-E07A284C3913}" srcId="{17847DC9-3D4B-4B08-BDB5-FFDCCAD8F972}" destId="{CF25B100-C2DE-4571-9696-E0394AAFBA08}" srcOrd="11" destOrd="0" parTransId="{5DD68107-C23A-43C8-9B19-D23CFA86B549}" sibTransId="{ED8923ED-B1EC-44DF-AE85-5B886BFE4909}"/>
    <dgm:cxn modelId="{E37A31F8-6542-4BA9-8765-5D75E9D918CB}" type="presOf" srcId="{684A252B-1FB3-4C9D-B2E3-95AB35508C55}" destId="{83216D8A-8049-49E4-BCE1-3BEF1A533ECA}" srcOrd="0" destOrd="0" presId="urn:microsoft.com/office/officeart/2005/8/layout/orgChart1"/>
    <dgm:cxn modelId="{0F643732-6FA1-49AB-A008-CBB64961EDA2}" type="presParOf" srcId="{83216D8A-8049-49E4-BCE1-3BEF1A533ECA}" destId="{76F553B6-74CD-47AE-B519-8F3862C895F6}" srcOrd="0" destOrd="0" presId="urn:microsoft.com/office/officeart/2005/8/layout/orgChart1"/>
    <dgm:cxn modelId="{9088D273-B8AC-49F7-9524-4B23F61E9245}" type="presParOf" srcId="{76F553B6-74CD-47AE-B519-8F3862C895F6}" destId="{301092CE-BD98-4DFB-825F-EE420F3CDDAB}" srcOrd="0" destOrd="0" presId="urn:microsoft.com/office/officeart/2005/8/layout/orgChart1"/>
    <dgm:cxn modelId="{1ABAA7B1-D902-411F-8F11-7C4E3C8F0285}" type="presParOf" srcId="{301092CE-BD98-4DFB-825F-EE420F3CDDAB}" destId="{543B93E2-3FA9-4821-A84D-4484EDD1DC1B}" srcOrd="0" destOrd="0" presId="urn:microsoft.com/office/officeart/2005/8/layout/orgChart1"/>
    <dgm:cxn modelId="{9E7C2837-85C5-48C5-B9EF-721F5E104D37}" type="presParOf" srcId="{301092CE-BD98-4DFB-825F-EE420F3CDDAB}" destId="{18DCCBA5-C453-405C-94A1-2AFA69617AEC}" srcOrd="1" destOrd="0" presId="urn:microsoft.com/office/officeart/2005/8/layout/orgChart1"/>
    <dgm:cxn modelId="{EC57D10D-8C66-453E-AAFC-12985EDF00FD}" type="presParOf" srcId="{76F553B6-74CD-47AE-B519-8F3862C895F6}" destId="{73AB68F0-1D76-4904-A8B5-3280413A5A12}" srcOrd="1" destOrd="0" presId="urn:microsoft.com/office/officeart/2005/8/layout/orgChart1"/>
    <dgm:cxn modelId="{22ABAF1F-9D49-4786-9133-062BC5F097BD}" type="presParOf" srcId="{73AB68F0-1D76-4904-A8B5-3280413A5A12}" destId="{89953414-AB66-4001-8727-2293CAAA20C0}" srcOrd="0" destOrd="0" presId="urn:microsoft.com/office/officeart/2005/8/layout/orgChart1"/>
    <dgm:cxn modelId="{38142027-4617-4B56-A255-B5FDA7C9D7BC}" type="presParOf" srcId="{73AB68F0-1D76-4904-A8B5-3280413A5A12}" destId="{889F69DF-D932-4A4F-8BDC-812392DFDDD8}" srcOrd="1" destOrd="0" presId="urn:microsoft.com/office/officeart/2005/8/layout/orgChart1"/>
    <dgm:cxn modelId="{7CBE0B81-B5B2-4514-B202-E8C99F4B4B45}" type="presParOf" srcId="{889F69DF-D932-4A4F-8BDC-812392DFDDD8}" destId="{459C67C3-9E7E-4B9B-AC3D-2470F8274F0A}" srcOrd="0" destOrd="0" presId="urn:microsoft.com/office/officeart/2005/8/layout/orgChart1"/>
    <dgm:cxn modelId="{B60D16A6-DED6-4E33-A6A9-A185544801EC}" type="presParOf" srcId="{459C67C3-9E7E-4B9B-AC3D-2470F8274F0A}" destId="{5A00EB6A-813A-493A-811B-2B4B0C1A47DF}" srcOrd="0" destOrd="0" presId="urn:microsoft.com/office/officeart/2005/8/layout/orgChart1"/>
    <dgm:cxn modelId="{0C99F65B-B58D-4020-97D0-A4FE857DC33D}" type="presParOf" srcId="{459C67C3-9E7E-4B9B-AC3D-2470F8274F0A}" destId="{5E0413A4-E108-4B17-971D-EA2D09EE8C89}" srcOrd="1" destOrd="0" presId="urn:microsoft.com/office/officeart/2005/8/layout/orgChart1"/>
    <dgm:cxn modelId="{A1690AA5-2C15-477E-9255-5A64C765650E}" type="presParOf" srcId="{889F69DF-D932-4A4F-8BDC-812392DFDDD8}" destId="{42417514-9E00-45ED-8B16-58EC15428C22}" srcOrd="1" destOrd="0" presId="urn:microsoft.com/office/officeart/2005/8/layout/orgChart1"/>
    <dgm:cxn modelId="{3D830525-D855-45A6-8962-8F6B331F649B}" type="presParOf" srcId="{889F69DF-D932-4A4F-8BDC-812392DFDDD8}" destId="{6AADC9A4-B161-461D-90A2-D6A1BCBB9A8A}" srcOrd="2" destOrd="0" presId="urn:microsoft.com/office/officeart/2005/8/layout/orgChart1"/>
    <dgm:cxn modelId="{8AC49FBB-8CA1-4E99-B0C4-FFB01AA22ECF}" type="presParOf" srcId="{73AB68F0-1D76-4904-A8B5-3280413A5A12}" destId="{A212D214-7E71-4CD3-BF30-30469E4370C9}" srcOrd="2" destOrd="0" presId="urn:microsoft.com/office/officeart/2005/8/layout/orgChart1"/>
    <dgm:cxn modelId="{39158611-DC8A-4CD3-BAEE-65AF15C3E0F7}" type="presParOf" srcId="{73AB68F0-1D76-4904-A8B5-3280413A5A12}" destId="{A35C232D-90A6-45E6-8DA0-50A4FA57E1D6}" srcOrd="3" destOrd="0" presId="urn:microsoft.com/office/officeart/2005/8/layout/orgChart1"/>
    <dgm:cxn modelId="{70FCF228-FEBC-40B9-885E-A9B82D250E73}" type="presParOf" srcId="{A35C232D-90A6-45E6-8DA0-50A4FA57E1D6}" destId="{6293C4CF-1577-475B-B6B5-918F39BD3D66}" srcOrd="0" destOrd="0" presId="urn:microsoft.com/office/officeart/2005/8/layout/orgChart1"/>
    <dgm:cxn modelId="{6BB648DD-8DD0-4773-A6FA-83E19225B839}" type="presParOf" srcId="{6293C4CF-1577-475B-B6B5-918F39BD3D66}" destId="{B583517E-C65F-4F26-9DB1-83A829C944E5}" srcOrd="0" destOrd="0" presId="urn:microsoft.com/office/officeart/2005/8/layout/orgChart1"/>
    <dgm:cxn modelId="{8C3E61F0-DB17-4F6A-B189-E2B143989B2C}" type="presParOf" srcId="{6293C4CF-1577-475B-B6B5-918F39BD3D66}" destId="{B2CF4CB0-7ED4-49AE-86B0-441333EF76B1}" srcOrd="1" destOrd="0" presId="urn:microsoft.com/office/officeart/2005/8/layout/orgChart1"/>
    <dgm:cxn modelId="{5BBD9D54-DBBC-46B4-A6B2-C853013CFC9F}" type="presParOf" srcId="{A35C232D-90A6-45E6-8DA0-50A4FA57E1D6}" destId="{2C56B27A-4AB6-42AA-AE8C-C203286FCA77}" srcOrd="1" destOrd="0" presId="urn:microsoft.com/office/officeart/2005/8/layout/orgChart1"/>
    <dgm:cxn modelId="{8A1E38D0-BB2C-43CF-8396-93E13DF52745}" type="presParOf" srcId="{A35C232D-90A6-45E6-8DA0-50A4FA57E1D6}" destId="{E68F7199-0A45-4AC5-9696-2460A995A103}" srcOrd="2" destOrd="0" presId="urn:microsoft.com/office/officeart/2005/8/layout/orgChart1"/>
    <dgm:cxn modelId="{403D4AFC-8DD6-492F-9CAB-81AAFACFF500}" type="presParOf" srcId="{73AB68F0-1D76-4904-A8B5-3280413A5A12}" destId="{C1EC6FAA-33EC-4993-BD5C-C9C942211A24}" srcOrd="4" destOrd="0" presId="urn:microsoft.com/office/officeart/2005/8/layout/orgChart1"/>
    <dgm:cxn modelId="{D99DFCA4-7CB3-45C3-9473-4EE01F05B3C5}" type="presParOf" srcId="{73AB68F0-1D76-4904-A8B5-3280413A5A12}" destId="{7D812DDF-9138-4223-ADBD-E63E5E0ABF58}" srcOrd="5" destOrd="0" presId="urn:microsoft.com/office/officeart/2005/8/layout/orgChart1"/>
    <dgm:cxn modelId="{A5573F28-9112-44B0-B959-71633039E46F}" type="presParOf" srcId="{7D812DDF-9138-4223-ADBD-E63E5E0ABF58}" destId="{8163543E-3508-425F-8E8C-F0C7C5F37835}" srcOrd="0" destOrd="0" presId="urn:microsoft.com/office/officeart/2005/8/layout/orgChart1"/>
    <dgm:cxn modelId="{FA0ECCBC-BDA0-424A-8EAF-FCBB756169FA}" type="presParOf" srcId="{8163543E-3508-425F-8E8C-F0C7C5F37835}" destId="{98EE7B46-7177-41C4-8456-181DFFE0F664}" srcOrd="0" destOrd="0" presId="urn:microsoft.com/office/officeart/2005/8/layout/orgChart1"/>
    <dgm:cxn modelId="{2F4871F4-0EEB-44B4-8A99-EE787ED63837}" type="presParOf" srcId="{8163543E-3508-425F-8E8C-F0C7C5F37835}" destId="{60F5CC63-D044-4524-95D0-C12A4D914070}" srcOrd="1" destOrd="0" presId="urn:microsoft.com/office/officeart/2005/8/layout/orgChart1"/>
    <dgm:cxn modelId="{9AC6AB70-A66E-46C2-A454-2195D3196CAC}" type="presParOf" srcId="{7D812DDF-9138-4223-ADBD-E63E5E0ABF58}" destId="{6F958B45-A200-423B-9C92-965984072206}" srcOrd="1" destOrd="0" presId="urn:microsoft.com/office/officeart/2005/8/layout/orgChart1"/>
    <dgm:cxn modelId="{0E9E2264-7354-4BF5-B167-82B972BD1FD5}" type="presParOf" srcId="{7D812DDF-9138-4223-ADBD-E63E5E0ABF58}" destId="{3130F9E2-04CF-4B21-A228-3270FC289A1F}" srcOrd="2" destOrd="0" presId="urn:microsoft.com/office/officeart/2005/8/layout/orgChart1"/>
    <dgm:cxn modelId="{F1217FE2-857C-416F-A7C9-D8AA4736EF0A}" type="presParOf" srcId="{73AB68F0-1D76-4904-A8B5-3280413A5A12}" destId="{6FC314CB-4C7F-4667-93FE-923994980D89}" srcOrd="6" destOrd="0" presId="urn:microsoft.com/office/officeart/2005/8/layout/orgChart1"/>
    <dgm:cxn modelId="{B4824262-ED19-4B98-860E-79992EB34D15}" type="presParOf" srcId="{73AB68F0-1D76-4904-A8B5-3280413A5A12}" destId="{9B2C42DA-F4AD-48D1-B3EB-6F8D0A76EB0D}" srcOrd="7" destOrd="0" presId="urn:microsoft.com/office/officeart/2005/8/layout/orgChart1"/>
    <dgm:cxn modelId="{094B5F51-ED71-4DEF-AE76-72F8F24F8C31}" type="presParOf" srcId="{9B2C42DA-F4AD-48D1-B3EB-6F8D0A76EB0D}" destId="{BF65BE9E-970C-4477-BF91-17DC6AEFCD7C}" srcOrd="0" destOrd="0" presId="urn:microsoft.com/office/officeart/2005/8/layout/orgChart1"/>
    <dgm:cxn modelId="{9C504B07-508C-47DB-A777-9A8F340E783F}" type="presParOf" srcId="{BF65BE9E-970C-4477-BF91-17DC6AEFCD7C}" destId="{7236CA72-43C5-483C-B54C-F43EA5D542D6}" srcOrd="0" destOrd="0" presId="urn:microsoft.com/office/officeart/2005/8/layout/orgChart1"/>
    <dgm:cxn modelId="{08DA110D-476A-4ABE-BA1F-57CA2CE650BD}" type="presParOf" srcId="{BF65BE9E-970C-4477-BF91-17DC6AEFCD7C}" destId="{2E823B9A-B0B2-4ED6-9ACE-A27FCC67CCBD}" srcOrd="1" destOrd="0" presId="urn:microsoft.com/office/officeart/2005/8/layout/orgChart1"/>
    <dgm:cxn modelId="{11D5506E-DB15-4125-A975-8F1FBD32578F}" type="presParOf" srcId="{9B2C42DA-F4AD-48D1-B3EB-6F8D0A76EB0D}" destId="{78C12504-A6CF-4805-A2A9-D844D46DFC81}" srcOrd="1" destOrd="0" presId="urn:microsoft.com/office/officeart/2005/8/layout/orgChart1"/>
    <dgm:cxn modelId="{3A2D44E2-0CC8-4785-B72C-C1EB1C3FD47C}" type="presParOf" srcId="{9B2C42DA-F4AD-48D1-B3EB-6F8D0A76EB0D}" destId="{37FE4344-F2B7-4A30-B833-A30CE49C32E4}" srcOrd="2" destOrd="0" presId="urn:microsoft.com/office/officeart/2005/8/layout/orgChart1"/>
    <dgm:cxn modelId="{9ACF0E51-E590-49B8-A96D-FE1C5345AED2}" type="presParOf" srcId="{73AB68F0-1D76-4904-A8B5-3280413A5A12}" destId="{82F39511-75D5-4A84-A35C-4EFE89EA5840}" srcOrd="8" destOrd="0" presId="urn:microsoft.com/office/officeart/2005/8/layout/orgChart1"/>
    <dgm:cxn modelId="{6CBB8730-2DA2-4200-8C05-4C400ADDA41E}" type="presParOf" srcId="{73AB68F0-1D76-4904-A8B5-3280413A5A12}" destId="{99E01B79-D995-44A4-BE49-E0BDFC12A99F}" srcOrd="9" destOrd="0" presId="urn:microsoft.com/office/officeart/2005/8/layout/orgChart1"/>
    <dgm:cxn modelId="{0282CEEB-9F53-47DA-AA3D-FF72710D54A7}" type="presParOf" srcId="{99E01B79-D995-44A4-BE49-E0BDFC12A99F}" destId="{30E966B8-1F65-4FEF-8A89-040DE32786A9}" srcOrd="0" destOrd="0" presId="urn:microsoft.com/office/officeart/2005/8/layout/orgChart1"/>
    <dgm:cxn modelId="{001E54F1-A462-44AC-900D-9A90DDDF0281}" type="presParOf" srcId="{30E966B8-1F65-4FEF-8A89-040DE32786A9}" destId="{A8C49223-DADB-45A2-9EEF-283AC106FE0A}" srcOrd="0" destOrd="0" presId="urn:microsoft.com/office/officeart/2005/8/layout/orgChart1"/>
    <dgm:cxn modelId="{406B781C-F30D-46C1-8543-1C796C2CE8DF}" type="presParOf" srcId="{30E966B8-1F65-4FEF-8A89-040DE32786A9}" destId="{F5C83A8F-21CF-4212-9E4D-B2031797686A}" srcOrd="1" destOrd="0" presId="urn:microsoft.com/office/officeart/2005/8/layout/orgChart1"/>
    <dgm:cxn modelId="{D13D4137-98D5-4A74-9FBD-18E66F2BAC27}" type="presParOf" srcId="{99E01B79-D995-44A4-BE49-E0BDFC12A99F}" destId="{66E26696-33B8-44E8-B6F5-F10C62D182ED}" srcOrd="1" destOrd="0" presId="urn:microsoft.com/office/officeart/2005/8/layout/orgChart1"/>
    <dgm:cxn modelId="{5320B980-29AE-42AB-A8F7-6F7F6124D847}" type="presParOf" srcId="{99E01B79-D995-44A4-BE49-E0BDFC12A99F}" destId="{512C2B89-148B-49D8-AE58-190A724ABEBB}" srcOrd="2" destOrd="0" presId="urn:microsoft.com/office/officeart/2005/8/layout/orgChart1"/>
    <dgm:cxn modelId="{B212B957-EEDD-4B48-A5DB-56AE13FC36B3}" type="presParOf" srcId="{73AB68F0-1D76-4904-A8B5-3280413A5A12}" destId="{E5C1858F-1D4B-4C5F-BD05-D743067B204F}" srcOrd="10" destOrd="0" presId="urn:microsoft.com/office/officeart/2005/8/layout/orgChart1"/>
    <dgm:cxn modelId="{54D48F93-9631-40F4-9CD3-323C2198ACFF}" type="presParOf" srcId="{73AB68F0-1D76-4904-A8B5-3280413A5A12}" destId="{F46C67EF-3B65-4447-A091-E9638B9B0757}" srcOrd="11" destOrd="0" presId="urn:microsoft.com/office/officeart/2005/8/layout/orgChart1"/>
    <dgm:cxn modelId="{23B6F755-B9BD-4789-970A-5929C69B01C1}" type="presParOf" srcId="{F46C67EF-3B65-4447-A091-E9638B9B0757}" destId="{E860061E-5BB1-4EF5-8D7E-2C58B8E46B07}" srcOrd="0" destOrd="0" presId="urn:microsoft.com/office/officeart/2005/8/layout/orgChart1"/>
    <dgm:cxn modelId="{A7435DC9-876B-47DD-8EB1-F238112551F8}" type="presParOf" srcId="{E860061E-5BB1-4EF5-8D7E-2C58B8E46B07}" destId="{868CAC4F-528D-48BF-A7D4-9CD01888C66B}" srcOrd="0" destOrd="0" presId="urn:microsoft.com/office/officeart/2005/8/layout/orgChart1"/>
    <dgm:cxn modelId="{82C4413C-2A71-432D-9CC4-CF66FC9723B4}" type="presParOf" srcId="{E860061E-5BB1-4EF5-8D7E-2C58B8E46B07}" destId="{1BE379A1-0703-4768-9ACD-A5D16B73AA7A}" srcOrd="1" destOrd="0" presId="urn:microsoft.com/office/officeart/2005/8/layout/orgChart1"/>
    <dgm:cxn modelId="{A64B57A7-7A4A-4C11-9843-3C47A9818EFF}" type="presParOf" srcId="{F46C67EF-3B65-4447-A091-E9638B9B0757}" destId="{21DA13EA-A204-45B1-88F4-2C0B8EFD1E67}" srcOrd="1" destOrd="0" presId="urn:microsoft.com/office/officeart/2005/8/layout/orgChart1"/>
    <dgm:cxn modelId="{FF599B25-1F76-4AC4-8125-E881131FC5A5}" type="presParOf" srcId="{F46C67EF-3B65-4447-A091-E9638B9B0757}" destId="{6AEFF587-5895-4904-A757-02EDB16A3D17}" srcOrd="2" destOrd="0" presId="urn:microsoft.com/office/officeart/2005/8/layout/orgChart1"/>
    <dgm:cxn modelId="{7081F06E-3355-4358-A8C3-F8CC495352EB}" type="presParOf" srcId="{73AB68F0-1D76-4904-A8B5-3280413A5A12}" destId="{763D717B-FFBE-448D-B148-DBC09B1AE3C7}" srcOrd="12" destOrd="0" presId="urn:microsoft.com/office/officeart/2005/8/layout/orgChart1"/>
    <dgm:cxn modelId="{409C8379-4600-4891-9C98-8581D30891D5}" type="presParOf" srcId="{73AB68F0-1D76-4904-A8B5-3280413A5A12}" destId="{4C54E854-A39C-48C7-B55C-66543C909A1D}" srcOrd="13" destOrd="0" presId="urn:microsoft.com/office/officeart/2005/8/layout/orgChart1"/>
    <dgm:cxn modelId="{57A970EF-38CF-4AFC-AD0F-8DC2A72A5F38}" type="presParOf" srcId="{4C54E854-A39C-48C7-B55C-66543C909A1D}" destId="{B7A02F05-0620-4962-8062-605702063BBE}" srcOrd="0" destOrd="0" presId="urn:microsoft.com/office/officeart/2005/8/layout/orgChart1"/>
    <dgm:cxn modelId="{2C11B553-CEB6-477D-AD6F-5DA35BF5F3B8}" type="presParOf" srcId="{B7A02F05-0620-4962-8062-605702063BBE}" destId="{1950A149-03D8-45A3-8B17-7AD44E11E35B}" srcOrd="0" destOrd="0" presId="urn:microsoft.com/office/officeart/2005/8/layout/orgChart1"/>
    <dgm:cxn modelId="{BF105CFC-96EC-45DB-8753-81CF78A4EB90}" type="presParOf" srcId="{B7A02F05-0620-4962-8062-605702063BBE}" destId="{A618D03F-F1D6-40C1-AE4F-33D800F8EC5D}" srcOrd="1" destOrd="0" presId="urn:microsoft.com/office/officeart/2005/8/layout/orgChart1"/>
    <dgm:cxn modelId="{37E92FC0-F845-484E-92C7-D3CFE4809BC1}" type="presParOf" srcId="{4C54E854-A39C-48C7-B55C-66543C909A1D}" destId="{50D35A39-2570-4BC1-9F76-039E81522B48}" srcOrd="1" destOrd="0" presId="urn:microsoft.com/office/officeart/2005/8/layout/orgChart1"/>
    <dgm:cxn modelId="{60CFC484-834A-4509-9DB5-4B797071F8B6}" type="presParOf" srcId="{4C54E854-A39C-48C7-B55C-66543C909A1D}" destId="{5C8EDED1-A76C-418E-B247-6E953A876121}" srcOrd="2" destOrd="0" presId="urn:microsoft.com/office/officeart/2005/8/layout/orgChart1"/>
    <dgm:cxn modelId="{A2DA256D-8CF1-4A9C-89EB-EB6F27F574E0}" type="presParOf" srcId="{73AB68F0-1D76-4904-A8B5-3280413A5A12}" destId="{153775F0-7A03-4206-A2D2-BE7B17BC56FB}" srcOrd="14" destOrd="0" presId="urn:microsoft.com/office/officeart/2005/8/layout/orgChart1"/>
    <dgm:cxn modelId="{4B36ADDD-E5AC-4C47-9949-42871196EEBD}" type="presParOf" srcId="{73AB68F0-1D76-4904-A8B5-3280413A5A12}" destId="{11347200-DD9C-47D3-ABA8-56AA04043033}" srcOrd="15" destOrd="0" presId="urn:microsoft.com/office/officeart/2005/8/layout/orgChart1"/>
    <dgm:cxn modelId="{5307A1A4-FD12-4163-A298-F6CCBF5E1AFD}" type="presParOf" srcId="{11347200-DD9C-47D3-ABA8-56AA04043033}" destId="{E3782A81-F5D5-411B-B89F-36A4C4B3A86C}" srcOrd="0" destOrd="0" presId="urn:microsoft.com/office/officeart/2005/8/layout/orgChart1"/>
    <dgm:cxn modelId="{31947458-390D-40B9-8864-BCA115154355}" type="presParOf" srcId="{E3782A81-F5D5-411B-B89F-36A4C4B3A86C}" destId="{45622643-8B7B-41D0-8ED3-631862224169}" srcOrd="0" destOrd="0" presId="urn:microsoft.com/office/officeart/2005/8/layout/orgChart1"/>
    <dgm:cxn modelId="{E9072458-81ED-4190-A2FB-B43C3A7DEAF3}" type="presParOf" srcId="{E3782A81-F5D5-411B-B89F-36A4C4B3A86C}" destId="{9A4512ED-A803-4DC3-A184-024FD2B06B5D}" srcOrd="1" destOrd="0" presId="urn:microsoft.com/office/officeart/2005/8/layout/orgChart1"/>
    <dgm:cxn modelId="{853B42EA-51A1-48E4-8C4E-8B55B2745A9F}" type="presParOf" srcId="{11347200-DD9C-47D3-ABA8-56AA04043033}" destId="{B0B5FD8D-FCA1-4BC3-B7D0-00573B33F812}" srcOrd="1" destOrd="0" presId="urn:microsoft.com/office/officeart/2005/8/layout/orgChart1"/>
    <dgm:cxn modelId="{950F0C95-0659-46D3-8DAD-470EA8E7DA98}" type="presParOf" srcId="{11347200-DD9C-47D3-ABA8-56AA04043033}" destId="{7D7911B8-69DC-4194-BC8F-F44D7FD5E289}" srcOrd="2" destOrd="0" presId="urn:microsoft.com/office/officeart/2005/8/layout/orgChart1"/>
    <dgm:cxn modelId="{F6598258-6227-411B-9D7B-39E1F3F6259E}" type="presParOf" srcId="{73AB68F0-1D76-4904-A8B5-3280413A5A12}" destId="{8A5C17A2-AC9C-4016-9B8E-F97584A97A72}" srcOrd="16" destOrd="0" presId="urn:microsoft.com/office/officeart/2005/8/layout/orgChart1"/>
    <dgm:cxn modelId="{309DBD70-9098-440C-856D-05180BAB0E13}" type="presParOf" srcId="{73AB68F0-1D76-4904-A8B5-3280413A5A12}" destId="{E581DBC8-3250-4806-8291-5A12A13ACEA6}" srcOrd="17" destOrd="0" presId="urn:microsoft.com/office/officeart/2005/8/layout/orgChart1"/>
    <dgm:cxn modelId="{2071DDE1-3172-4BC0-A7EB-F6D488806774}" type="presParOf" srcId="{E581DBC8-3250-4806-8291-5A12A13ACEA6}" destId="{18234CA4-2853-47FF-B136-C6BD9F24EB18}" srcOrd="0" destOrd="0" presId="urn:microsoft.com/office/officeart/2005/8/layout/orgChart1"/>
    <dgm:cxn modelId="{DF749D78-DC41-4B86-B447-E70B86B245F7}" type="presParOf" srcId="{18234CA4-2853-47FF-B136-C6BD9F24EB18}" destId="{169A1420-7748-4873-9537-5A0A812DD1AD}" srcOrd="0" destOrd="0" presId="urn:microsoft.com/office/officeart/2005/8/layout/orgChart1"/>
    <dgm:cxn modelId="{78CB1D14-AE86-4FF7-8D7B-25C1AB825FF5}" type="presParOf" srcId="{18234CA4-2853-47FF-B136-C6BD9F24EB18}" destId="{6621F200-0CA8-4379-AEA8-885B13C888EB}" srcOrd="1" destOrd="0" presId="urn:microsoft.com/office/officeart/2005/8/layout/orgChart1"/>
    <dgm:cxn modelId="{F7917D1E-C37F-4E9C-A7BC-1ADBFDE4A080}" type="presParOf" srcId="{E581DBC8-3250-4806-8291-5A12A13ACEA6}" destId="{B33D30F8-9491-4A57-B959-29B4D3C49C4A}" srcOrd="1" destOrd="0" presId="urn:microsoft.com/office/officeart/2005/8/layout/orgChart1"/>
    <dgm:cxn modelId="{CD3F550F-BFC9-47AA-A408-E5B4EA715FFB}" type="presParOf" srcId="{E581DBC8-3250-4806-8291-5A12A13ACEA6}" destId="{A92DF785-F343-464C-A278-A10B7BA95CEE}" srcOrd="2" destOrd="0" presId="urn:microsoft.com/office/officeart/2005/8/layout/orgChart1"/>
    <dgm:cxn modelId="{9E659910-0506-4297-8754-4A71429F2640}" type="presParOf" srcId="{73AB68F0-1D76-4904-A8B5-3280413A5A12}" destId="{7EAFE78B-4B40-4159-81BA-546B7CA497DB}" srcOrd="18" destOrd="0" presId="urn:microsoft.com/office/officeart/2005/8/layout/orgChart1"/>
    <dgm:cxn modelId="{23DE7284-926E-4CB4-B239-6794EF6BB628}" type="presParOf" srcId="{73AB68F0-1D76-4904-A8B5-3280413A5A12}" destId="{46C84AF8-BF42-42F8-BD8E-87D96693FFFE}" srcOrd="19" destOrd="0" presId="urn:microsoft.com/office/officeart/2005/8/layout/orgChart1"/>
    <dgm:cxn modelId="{7E0C0483-FB6C-433E-8826-0826396CD5BA}" type="presParOf" srcId="{46C84AF8-BF42-42F8-BD8E-87D96693FFFE}" destId="{B874B2D9-AF11-4D6E-9BBB-19B66CED05E2}" srcOrd="0" destOrd="0" presId="urn:microsoft.com/office/officeart/2005/8/layout/orgChart1"/>
    <dgm:cxn modelId="{69AA7133-D0D0-402C-A4D2-25F75D4FF7AD}" type="presParOf" srcId="{B874B2D9-AF11-4D6E-9BBB-19B66CED05E2}" destId="{7825E2C0-452A-4057-ACB0-47C80BDE4250}" srcOrd="0" destOrd="0" presId="urn:microsoft.com/office/officeart/2005/8/layout/orgChart1"/>
    <dgm:cxn modelId="{91368A85-F70B-42D2-87D5-F7FCD86E94BF}" type="presParOf" srcId="{B874B2D9-AF11-4D6E-9BBB-19B66CED05E2}" destId="{5531C47B-B2CE-4975-B8F5-5F730AE56A5C}" srcOrd="1" destOrd="0" presId="urn:microsoft.com/office/officeart/2005/8/layout/orgChart1"/>
    <dgm:cxn modelId="{399E412F-2807-4954-ABB2-05CA62400FBF}" type="presParOf" srcId="{46C84AF8-BF42-42F8-BD8E-87D96693FFFE}" destId="{3427CCD8-333C-499F-8975-3F3A0D44EF40}" srcOrd="1" destOrd="0" presId="urn:microsoft.com/office/officeart/2005/8/layout/orgChart1"/>
    <dgm:cxn modelId="{ADF4C998-15D7-4692-A0A7-FF9350F4FCAE}" type="presParOf" srcId="{46C84AF8-BF42-42F8-BD8E-87D96693FFFE}" destId="{0C4B3EB8-DFFA-4AC8-9A8C-961BC3BA497B}" srcOrd="2" destOrd="0" presId="urn:microsoft.com/office/officeart/2005/8/layout/orgChart1"/>
    <dgm:cxn modelId="{13581A38-E444-4457-B5AF-6D7164EB2DCD}" type="presParOf" srcId="{73AB68F0-1D76-4904-A8B5-3280413A5A12}" destId="{5BAF3A0A-467C-4BFF-BA27-267F3FF3E928}" srcOrd="20" destOrd="0" presId="urn:microsoft.com/office/officeart/2005/8/layout/orgChart1"/>
    <dgm:cxn modelId="{37A0A53E-9DD3-4BC8-AD56-EBD3B66B9BDD}" type="presParOf" srcId="{73AB68F0-1D76-4904-A8B5-3280413A5A12}" destId="{350C4EE7-69E4-4580-A4BC-50423A6FE87C}" srcOrd="21" destOrd="0" presId="urn:microsoft.com/office/officeart/2005/8/layout/orgChart1"/>
    <dgm:cxn modelId="{640E4284-CDB4-4BD7-A9C8-ED2EB9424113}" type="presParOf" srcId="{350C4EE7-69E4-4580-A4BC-50423A6FE87C}" destId="{076B0D45-0A27-4974-AAD9-C16C95E1CA9E}" srcOrd="0" destOrd="0" presId="urn:microsoft.com/office/officeart/2005/8/layout/orgChart1"/>
    <dgm:cxn modelId="{68173252-2CE8-409E-A67A-48BE9A80F19C}" type="presParOf" srcId="{076B0D45-0A27-4974-AAD9-C16C95E1CA9E}" destId="{D994C23F-CCD6-4F3A-AFE4-325F09AAC967}" srcOrd="0" destOrd="0" presId="urn:microsoft.com/office/officeart/2005/8/layout/orgChart1"/>
    <dgm:cxn modelId="{A8919245-7665-450B-97FA-3B526386555F}" type="presParOf" srcId="{076B0D45-0A27-4974-AAD9-C16C95E1CA9E}" destId="{A01A35C8-1A8E-4BDF-945E-2B5B66AF92F2}" srcOrd="1" destOrd="0" presId="urn:microsoft.com/office/officeart/2005/8/layout/orgChart1"/>
    <dgm:cxn modelId="{5A8D1E3A-ECE5-4C26-86AF-A29CA5A8591F}" type="presParOf" srcId="{350C4EE7-69E4-4580-A4BC-50423A6FE87C}" destId="{D94EFB13-A191-4041-9D6B-51C1DB1374D9}" srcOrd="1" destOrd="0" presId="urn:microsoft.com/office/officeart/2005/8/layout/orgChart1"/>
    <dgm:cxn modelId="{8E788196-DFE2-4048-B748-B08B182D79C0}" type="presParOf" srcId="{350C4EE7-69E4-4580-A4BC-50423A6FE87C}" destId="{08FAC1A4-8477-4164-A296-683EBA3A5DF8}" srcOrd="2" destOrd="0" presId="urn:microsoft.com/office/officeart/2005/8/layout/orgChart1"/>
    <dgm:cxn modelId="{59FCECF7-1ACE-472F-A25B-6A6F2D985B2B}" type="presParOf" srcId="{73AB68F0-1D76-4904-A8B5-3280413A5A12}" destId="{FA9B5E28-FEFC-4504-BCED-5B991DB00C8B}" srcOrd="22" destOrd="0" presId="urn:microsoft.com/office/officeart/2005/8/layout/orgChart1"/>
    <dgm:cxn modelId="{C6166D0F-9219-4F92-8526-7EAFA8550E24}" type="presParOf" srcId="{73AB68F0-1D76-4904-A8B5-3280413A5A12}" destId="{1212BB16-9A1F-4DF2-BF73-7C2AC9848E0A}" srcOrd="23" destOrd="0" presId="urn:microsoft.com/office/officeart/2005/8/layout/orgChart1"/>
    <dgm:cxn modelId="{027661F3-F0B7-4E14-9664-867ACFE7C16E}" type="presParOf" srcId="{1212BB16-9A1F-4DF2-BF73-7C2AC9848E0A}" destId="{B512D232-CDF2-4787-AA61-075C0B8940D6}" srcOrd="0" destOrd="0" presId="urn:microsoft.com/office/officeart/2005/8/layout/orgChart1"/>
    <dgm:cxn modelId="{1BE74FAC-DFDE-4EA1-B291-042D7811669A}" type="presParOf" srcId="{B512D232-CDF2-4787-AA61-075C0B8940D6}" destId="{D59591D7-612D-4D15-84EE-8C3749A3E839}" srcOrd="0" destOrd="0" presId="urn:microsoft.com/office/officeart/2005/8/layout/orgChart1"/>
    <dgm:cxn modelId="{10409E85-3E48-4F43-9A44-9BA6532C7E97}" type="presParOf" srcId="{B512D232-CDF2-4787-AA61-075C0B8940D6}" destId="{4051E4E3-5967-4B99-91F6-D6A81335F6D8}" srcOrd="1" destOrd="0" presId="urn:microsoft.com/office/officeart/2005/8/layout/orgChart1"/>
    <dgm:cxn modelId="{B1EC0EE5-4829-4E59-BFCC-17BC9A3897D1}" type="presParOf" srcId="{1212BB16-9A1F-4DF2-BF73-7C2AC9848E0A}" destId="{6A0BFB7B-163A-461D-BE0D-E54C3EB1840B}" srcOrd="1" destOrd="0" presId="urn:microsoft.com/office/officeart/2005/8/layout/orgChart1"/>
    <dgm:cxn modelId="{8AA6A2F9-C1BE-4348-BAF8-4CCA97AB94A2}" type="presParOf" srcId="{1212BB16-9A1F-4DF2-BF73-7C2AC9848E0A}" destId="{42989CF5-4841-49E4-8FE0-8C93D69FEDC1}" srcOrd="2" destOrd="0" presId="urn:microsoft.com/office/officeart/2005/8/layout/orgChart1"/>
    <dgm:cxn modelId="{A1AD38C9-23EF-4A0F-8BBA-44904A345446}" type="presParOf" srcId="{73AB68F0-1D76-4904-A8B5-3280413A5A12}" destId="{6F59DE73-4A57-4A1F-B121-03C95D59A0D5}" srcOrd="24" destOrd="0" presId="urn:microsoft.com/office/officeart/2005/8/layout/orgChart1"/>
    <dgm:cxn modelId="{C2C65682-37E3-4D4B-86C0-45157B0729E9}" type="presParOf" srcId="{73AB68F0-1D76-4904-A8B5-3280413A5A12}" destId="{AC539AB4-24ED-4360-8119-B0AB644D5FFD}" srcOrd="25" destOrd="0" presId="urn:microsoft.com/office/officeart/2005/8/layout/orgChart1"/>
    <dgm:cxn modelId="{E2928AEB-B91B-4EA4-AE7A-5B0162DE4F2D}" type="presParOf" srcId="{AC539AB4-24ED-4360-8119-B0AB644D5FFD}" destId="{FBB9DCC9-2B15-4C41-875C-EB95DF0967E0}" srcOrd="0" destOrd="0" presId="urn:microsoft.com/office/officeart/2005/8/layout/orgChart1"/>
    <dgm:cxn modelId="{C6A78209-8256-442E-A5A0-27DAE2BC5671}" type="presParOf" srcId="{FBB9DCC9-2B15-4C41-875C-EB95DF0967E0}" destId="{DAE2286B-3452-4450-8F4B-12D78186170D}" srcOrd="0" destOrd="0" presId="urn:microsoft.com/office/officeart/2005/8/layout/orgChart1"/>
    <dgm:cxn modelId="{1821575B-D31E-401F-8362-BAA08C9F72B7}" type="presParOf" srcId="{FBB9DCC9-2B15-4C41-875C-EB95DF0967E0}" destId="{D8196C1A-A302-4CE5-BA82-2D69CFADE0EA}" srcOrd="1" destOrd="0" presId="urn:microsoft.com/office/officeart/2005/8/layout/orgChart1"/>
    <dgm:cxn modelId="{05080036-D355-45FD-84ED-2A477069FBEF}" type="presParOf" srcId="{AC539AB4-24ED-4360-8119-B0AB644D5FFD}" destId="{2E0BFC43-79B4-4550-8065-1FEB7768B2EA}" srcOrd="1" destOrd="0" presId="urn:microsoft.com/office/officeart/2005/8/layout/orgChart1"/>
    <dgm:cxn modelId="{C0B0C9F1-63D4-415A-96C5-07B38A2D14F4}" type="presParOf" srcId="{AC539AB4-24ED-4360-8119-B0AB644D5FFD}" destId="{438C2F81-9E23-4C27-9F50-887D5D238E34}" srcOrd="2" destOrd="0" presId="urn:microsoft.com/office/officeart/2005/8/layout/orgChart1"/>
    <dgm:cxn modelId="{8BBDD211-7260-49D4-9056-8AC1891EEE76}" type="presParOf" srcId="{76F553B6-74CD-47AE-B519-8F3862C895F6}" destId="{9098477B-A341-4F61-A70B-3200971A9A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88A31-E883-45CC-81D3-60C948D7C0A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D53792-ECF1-4B90-9273-D6C94C65A732}" type="pres">
      <dgm:prSet presAssocID="{16088A31-E883-45CC-81D3-60C948D7C0A5}" presName="Name0" presStyleCnt="0">
        <dgm:presLayoutVars>
          <dgm:dir/>
          <dgm:resizeHandles val="exact"/>
        </dgm:presLayoutVars>
      </dgm:prSet>
      <dgm:spPr/>
    </dgm:pt>
  </dgm:ptLst>
  <dgm:cxnLst>
    <dgm:cxn modelId="{132CB28B-E4E5-4233-B0A4-75F6230524BD}" type="presOf" srcId="{16088A31-E883-45CC-81D3-60C948D7C0A5}" destId="{C6D53792-ECF1-4B90-9273-D6C94C65A73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6EF43-75D9-46FE-9082-75A9CC7280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E381D-8B0C-41D5-9D5B-7137E29C0AC7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Борбордук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аппарат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99 шт.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бирдик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B5B52-A6E4-4CC6-BF9D-2D955F474A32}" type="parTrans" cxnId="{56895EDB-15CE-46EA-B174-03F5C0C49F30}">
      <dgm:prSet/>
      <dgm:spPr/>
      <dgm:t>
        <a:bodyPr/>
        <a:lstStyle/>
        <a:p>
          <a:endParaRPr lang="ru-RU"/>
        </a:p>
      </dgm:t>
    </dgm:pt>
    <dgm:pt modelId="{F1905171-2802-4E5D-8C99-F404BFEAAA32}" type="sibTrans" cxnId="{56895EDB-15CE-46EA-B174-03F5C0C49F30}">
      <dgm:prSet/>
      <dgm:spPr/>
      <dgm:t>
        <a:bodyPr/>
        <a:lstStyle/>
        <a:p>
          <a:endParaRPr lang="ru-RU"/>
        </a:p>
      </dgm:t>
    </dgm:pt>
    <dgm:pt modelId="{D57C979A-5C58-4E86-BAFF-84F13E528077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Аймактык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бөлүмдөр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516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шт.бирдик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27B1E-1D2D-42BC-BE5E-D68624DAD9B7}" type="parTrans" cxnId="{97031319-D758-42B1-AE78-4AE9F936AC9B}">
      <dgm:prSet/>
      <dgm:spPr/>
      <dgm:t>
        <a:bodyPr/>
        <a:lstStyle/>
        <a:p>
          <a:endParaRPr lang="ru-RU"/>
        </a:p>
      </dgm:t>
    </dgm:pt>
    <dgm:pt modelId="{82AA82B5-6022-4B99-AB49-3380A47FEC40}" type="sibTrans" cxnId="{97031319-D758-42B1-AE78-4AE9F936AC9B}">
      <dgm:prSet/>
      <dgm:spPr/>
      <dgm:t>
        <a:bodyPr/>
        <a:lstStyle/>
        <a:p>
          <a:endParaRPr lang="ru-RU"/>
        </a:p>
      </dgm:t>
    </dgm:pt>
    <dgm:pt modelId="{9F79CE5B-D24E-4C9B-BA06-14C1A9EF377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Түзүмдүк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бөлүмдөр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506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шт.бирдик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60E1E-CA2A-4D55-9CD6-F52F0E4FA70E}" type="parTrans" cxnId="{70DCC4B3-DBF0-4E29-8FBC-87B2C40DFCD0}">
      <dgm:prSet/>
      <dgm:spPr/>
      <dgm:t>
        <a:bodyPr/>
        <a:lstStyle/>
        <a:p>
          <a:endParaRPr lang="ru-RU"/>
        </a:p>
      </dgm:t>
    </dgm:pt>
    <dgm:pt modelId="{096E23C4-F163-41DD-8282-C247DD816697}" type="sibTrans" cxnId="{70DCC4B3-DBF0-4E29-8FBC-87B2C40DFCD0}">
      <dgm:prSet/>
      <dgm:spPr/>
      <dgm:t>
        <a:bodyPr/>
        <a:lstStyle/>
        <a:p>
          <a:endParaRPr lang="ru-RU"/>
        </a:p>
      </dgm:t>
    </dgm:pt>
    <dgm:pt modelId="{E2B9A851-7B6E-49D1-96BE-618370647DC4}">
      <dgm:prSet/>
      <dgm:spPr/>
      <dgm:t>
        <a:bodyPr/>
        <a:lstStyle/>
        <a:p>
          <a:r>
            <a:rPr lang="ky-KG" dirty="0">
              <a:latin typeface="Times New Roman" panose="02020603050405020304" pitchFamily="18" charset="0"/>
              <a:cs typeface="Times New Roman" panose="02020603050405020304" pitchFamily="18" charset="0"/>
            </a:rPr>
            <a:t>Чарба жүргүзүүчү субъекттер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6AC2A-FFEB-41DB-9116-FF076AABCEB6}" type="parTrans" cxnId="{A8FB3285-6200-4AEB-B07A-A649E209C64A}">
      <dgm:prSet/>
      <dgm:spPr/>
      <dgm:t>
        <a:bodyPr/>
        <a:lstStyle/>
        <a:p>
          <a:endParaRPr lang="ru-RU"/>
        </a:p>
      </dgm:t>
    </dgm:pt>
    <dgm:pt modelId="{4267C092-423E-404F-9455-D2203A06D9D6}" type="sibTrans" cxnId="{A8FB3285-6200-4AEB-B07A-A649E209C64A}">
      <dgm:prSet/>
      <dgm:spPr/>
      <dgm:t>
        <a:bodyPr/>
        <a:lstStyle/>
        <a:p>
          <a:endParaRPr lang="ru-RU"/>
        </a:p>
      </dgm:t>
    </dgm:pt>
    <dgm:pt modelId="{667A61A0-C48B-49B7-AFFD-3FFC332D22DE}" type="pres">
      <dgm:prSet presAssocID="{D2D6EF43-75D9-46FE-9082-75A9CC7280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EEF8A6-5923-4CCA-BA0B-96D6E9F9D85B}" type="pres">
      <dgm:prSet presAssocID="{F8BE381D-8B0C-41D5-9D5B-7137E29C0AC7}" presName="hierRoot1" presStyleCnt="0"/>
      <dgm:spPr/>
    </dgm:pt>
    <dgm:pt modelId="{71B13496-1C85-4DA6-814B-DA331F1D1FB9}" type="pres">
      <dgm:prSet presAssocID="{F8BE381D-8B0C-41D5-9D5B-7137E29C0AC7}" presName="composite" presStyleCnt="0"/>
      <dgm:spPr/>
    </dgm:pt>
    <dgm:pt modelId="{0395F23B-BD5F-4F06-9F83-4918AC0829B2}" type="pres">
      <dgm:prSet presAssocID="{F8BE381D-8B0C-41D5-9D5B-7137E29C0AC7}" presName="background" presStyleLbl="node0" presStyleIdx="0" presStyleCnt="1"/>
      <dgm:spPr>
        <a:solidFill>
          <a:srgbClr val="00B0F0"/>
        </a:solidFill>
      </dgm:spPr>
    </dgm:pt>
    <dgm:pt modelId="{5AB2A965-CCFB-4348-BD41-16686461A7D0}" type="pres">
      <dgm:prSet presAssocID="{F8BE381D-8B0C-41D5-9D5B-7137E29C0AC7}" presName="text" presStyleLbl="fgAcc0" presStyleIdx="0" presStyleCnt="1">
        <dgm:presLayoutVars>
          <dgm:chPref val="3"/>
        </dgm:presLayoutVars>
      </dgm:prSet>
      <dgm:spPr/>
    </dgm:pt>
    <dgm:pt modelId="{860087BE-7291-4012-B0D9-DBE895072768}" type="pres">
      <dgm:prSet presAssocID="{F8BE381D-8B0C-41D5-9D5B-7137E29C0AC7}" presName="hierChild2" presStyleCnt="0"/>
      <dgm:spPr/>
    </dgm:pt>
    <dgm:pt modelId="{EFD722E2-77E6-4350-B98E-77A7E27F5BE2}" type="pres">
      <dgm:prSet presAssocID="{5FE27B1E-1D2D-42BC-BE5E-D68624DAD9B7}" presName="Name10" presStyleLbl="parChTrans1D2" presStyleIdx="0" presStyleCnt="3"/>
      <dgm:spPr/>
    </dgm:pt>
    <dgm:pt modelId="{DD003960-AED2-4D18-AAC1-63A67DFD2C02}" type="pres">
      <dgm:prSet presAssocID="{D57C979A-5C58-4E86-BAFF-84F13E528077}" presName="hierRoot2" presStyleCnt="0"/>
      <dgm:spPr/>
    </dgm:pt>
    <dgm:pt modelId="{A99DAF96-3E0C-42A8-A85D-D4ECBE5C4496}" type="pres">
      <dgm:prSet presAssocID="{D57C979A-5C58-4E86-BAFF-84F13E528077}" presName="composite2" presStyleCnt="0"/>
      <dgm:spPr/>
    </dgm:pt>
    <dgm:pt modelId="{C08DD2E1-6B67-47C9-95D4-E8E5792222C9}" type="pres">
      <dgm:prSet presAssocID="{D57C979A-5C58-4E86-BAFF-84F13E528077}" presName="background2" presStyleLbl="node2" presStyleIdx="0" presStyleCnt="3"/>
      <dgm:spPr>
        <a:solidFill>
          <a:srgbClr val="00B0F0"/>
        </a:solidFill>
      </dgm:spPr>
    </dgm:pt>
    <dgm:pt modelId="{808481A0-6C88-4C96-9892-FEBDC58AE451}" type="pres">
      <dgm:prSet presAssocID="{D57C979A-5C58-4E86-BAFF-84F13E528077}" presName="text2" presStyleLbl="fgAcc2" presStyleIdx="0" presStyleCnt="3" custLinFactNeighborX="-9740" custLinFactNeighborY="5479">
        <dgm:presLayoutVars>
          <dgm:chPref val="3"/>
        </dgm:presLayoutVars>
      </dgm:prSet>
      <dgm:spPr/>
    </dgm:pt>
    <dgm:pt modelId="{D29AABA8-9D08-4722-8515-4CC2D82D4725}" type="pres">
      <dgm:prSet presAssocID="{D57C979A-5C58-4E86-BAFF-84F13E528077}" presName="hierChild3" presStyleCnt="0"/>
      <dgm:spPr/>
    </dgm:pt>
    <dgm:pt modelId="{4EEDAAAA-B8E5-4ECD-97F6-AADED5D67663}" type="pres">
      <dgm:prSet presAssocID="{10760E1E-CA2A-4D55-9CD6-F52F0E4FA70E}" presName="Name10" presStyleLbl="parChTrans1D2" presStyleIdx="1" presStyleCnt="3"/>
      <dgm:spPr/>
    </dgm:pt>
    <dgm:pt modelId="{3271C8CC-BA4A-40B9-9CF1-B056FAB4DF08}" type="pres">
      <dgm:prSet presAssocID="{9F79CE5B-D24E-4C9B-BA06-14C1A9EF3771}" presName="hierRoot2" presStyleCnt="0"/>
      <dgm:spPr/>
    </dgm:pt>
    <dgm:pt modelId="{426221DB-81DE-4E26-8B3E-5C174AE40634}" type="pres">
      <dgm:prSet presAssocID="{9F79CE5B-D24E-4C9B-BA06-14C1A9EF3771}" presName="composite2" presStyleCnt="0"/>
      <dgm:spPr/>
    </dgm:pt>
    <dgm:pt modelId="{B14CD1EB-8CDE-4380-8CD5-4855005F11E7}" type="pres">
      <dgm:prSet presAssocID="{9F79CE5B-D24E-4C9B-BA06-14C1A9EF3771}" presName="background2" presStyleLbl="node2" presStyleIdx="1" presStyleCnt="3"/>
      <dgm:spPr>
        <a:solidFill>
          <a:srgbClr val="00B0F0"/>
        </a:solidFill>
      </dgm:spPr>
    </dgm:pt>
    <dgm:pt modelId="{FE52F5E5-2020-4F48-A0F1-2F5281E60560}" type="pres">
      <dgm:prSet presAssocID="{9F79CE5B-D24E-4C9B-BA06-14C1A9EF3771}" presName="text2" presStyleLbl="fgAcc2" presStyleIdx="1" presStyleCnt="3" custLinFactNeighborX="-2029" custLinFactNeighborY="1601">
        <dgm:presLayoutVars>
          <dgm:chPref val="3"/>
        </dgm:presLayoutVars>
      </dgm:prSet>
      <dgm:spPr/>
    </dgm:pt>
    <dgm:pt modelId="{4B2314ED-4CEE-4D14-B031-FC588ECC5D7E}" type="pres">
      <dgm:prSet presAssocID="{9F79CE5B-D24E-4C9B-BA06-14C1A9EF3771}" presName="hierChild3" presStyleCnt="0"/>
      <dgm:spPr/>
    </dgm:pt>
    <dgm:pt modelId="{BF38DD61-C3D3-4FFF-8E7E-E6078D93674F}" type="pres">
      <dgm:prSet presAssocID="{7CD6AC2A-FFEB-41DB-9116-FF076AABCEB6}" presName="Name10" presStyleLbl="parChTrans1D2" presStyleIdx="2" presStyleCnt="3"/>
      <dgm:spPr/>
    </dgm:pt>
    <dgm:pt modelId="{F69749CD-30F8-4A1F-A009-F1016EA26BE0}" type="pres">
      <dgm:prSet presAssocID="{E2B9A851-7B6E-49D1-96BE-618370647DC4}" presName="hierRoot2" presStyleCnt="0"/>
      <dgm:spPr/>
    </dgm:pt>
    <dgm:pt modelId="{BB624A1F-0869-48E7-B332-94525106002C}" type="pres">
      <dgm:prSet presAssocID="{E2B9A851-7B6E-49D1-96BE-618370647DC4}" presName="composite2" presStyleCnt="0"/>
      <dgm:spPr/>
    </dgm:pt>
    <dgm:pt modelId="{2BC7EB45-2FDE-42F0-976A-C2725E237725}" type="pres">
      <dgm:prSet presAssocID="{E2B9A851-7B6E-49D1-96BE-618370647DC4}" presName="background2" presStyleLbl="node2" presStyleIdx="2" presStyleCnt="3"/>
      <dgm:spPr>
        <a:solidFill>
          <a:srgbClr val="00B0F0"/>
        </a:solidFill>
      </dgm:spPr>
    </dgm:pt>
    <dgm:pt modelId="{08700FB7-776B-4DEB-B92D-2101C30984ED}" type="pres">
      <dgm:prSet presAssocID="{E2B9A851-7B6E-49D1-96BE-618370647DC4}" presName="text2" presStyleLbl="fgAcc2" presStyleIdx="2" presStyleCnt="3">
        <dgm:presLayoutVars>
          <dgm:chPref val="3"/>
        </dgm:presLayoutVars>
      </dgm:prSet>
      <dgm:spPr/>
    </dgm:pt>
    <dgm:pt modelId="{E60B2900-2E96-4EDD-9150-6C687D1EE15D}" type="pres">
      <dgm:prSet presAssocID="{E2B9A851-7B6E-49D1-96BE-618370647DC4}" presName="hierChild3" presStyleCnt="0"/>
      <dgm:spPr/>
    </dgm:pt>
  </dgm:ptLst>
  <dgm:cxnLst>
    <dgm:cxn modelId="{97031319-D758-42B1-AE78-4AE9F936AC9B}" srcId="{F8BE381D-8B0C-41D5-9D5B-7137E29C0AC7}" destId="{D57C979A-5C58-4E86-BAFF-84F13E528077}" srcOrd="0" destOrd="0" parTransId="{5FE27B1E-1D2D-42BC-BE5E-D68624DAD9B7}" sibTransId="{82AA82B5-6022-4B99-AB49-3380A47FEC40}"/>
    <dgm:cxn modelId="{75696C3A-1C29-428E-99F8-1CF8243B1B0D}" type="presOf" srcId="{E2B9A851-7B6E-49D1-96BE-618370647DC4}" destId="{08700FB7-776B-4DEB-B92D-2101C30984ED}" srcOrd="0" destOrd="0" presId="urn:microsoft.com/office/officeart/2005/8/layout/hierarchy1"/>
    <dgm:cxn modelId="{C103303C-5C3C-4A35-9286-2F762A645E4E}" type="presOf" srcId="{D2D6EF43-75D9-46FE-9082-75A9CC728000}" destId="{667A61A0-C48B-49B7-AFFD-3FFC332D22DE}" srcOrd="0" destOrd="0" presId="urn:microsoft.com/office/officeart/2005/8/layout/hierarchy1"/>
    <dgm:cxn modelId="{5C030540-E8BE-4F3E-AC53-CDC1C1661E30}" type="presOf" srcId="{7CD6AC2A-FFEB-41DB-9116-FF076AABCEB6}" destId="{BF38DD61-C3D3-4FFF-8E7E-E6078D93674F}" srcOrd="0" destOrd="0" presId="urn:microsoft.com/office/officeart/2005/8/layout/hierarchy1"/>
    <dgm:cxn modelId="{5FEF6C63-9D1B-4460-A5A3-74A54009C4B1}" type="presOf" srcId="{9F79CE5B-D24E-4C9B-BA06-14C1A9EF3771}" destId="{FE52F5E5-2020-4F48-A0F1-2F5281E60560}" srcOrd="0" destOrd="0" presId="urn:microsoft.com/office/officeart/2005/8/layout/hierarchy1"/>
    <dgm:cxn modelId="{81CE7077-CECD-49E5-858E-D8F7D34729AC}" type="presOf" srcId="{5FE27B1E-1D2D-42BC-BE5E-D68624DAD9B7}" destId="{EFD722E2-77E6-4350-B98E-77A7E27F5BE2}" srcOrd="0" destOrd="0" presId="urn:microsoft.com/office/officeart/2005/8/layout/hierarchy1"/>
    <dgm:cxn modelId="{A8FB3285-6200-4AEB-B07A-A649E209C64A}" srcId="{F8BE381D-8B0C-41D5-9D5B-7137E29C0AC7}" destId="{E2B9A851-7B6E-49D1-96BE-618370647DC4}" srcOrd="2" destOrd="0" parTransId="{7CD6AC2A-FFEB-41DB-9116-FF076AABCEB6}" sibTransId="{4267C092-423E-404F-9455-D2203A06D9D6}"/>
    <dgm:cxn modelId="{609198A5-EA5C-4D32-AEDC-73FB5E449804}" type="presOf" srcId="{F8BE381D-8B0C-41D5-9D5B-7137E29C0AC7}" destId="{5AB2A965-CCFB-4348-BD41-16686461A7D0}" srcOrd="0" destOrd="0" presId="urn:microsoft.com/office/officeart/2005/8/layout/hierarchy1"/>
    <dgm:cxn modelId="{70DCC4B3-DBF0-4E29-8FBC-87B2C40DFCD0}" srcId="{F8BE381D-8B0C-41D5-9D5B-7137E29C0AC7}" destId="{9F79CE5B-D24E-4C9B-BA06-14C1A9EF3771}" srcOrd="1" destOrd="0" parTransId="{10760E1E-CA2A-4D55-9CD6-F52F0E4FA70E}" sibTransId="{096E23C4-F163-41DD-8282-C247DD816697}"/>
    <dgm:cxn modelId="{B55614B4-41C9-442B-982F-FD3F77E0111E}" type="presOf" srcId="{10760E1E-CA2A-4D55-9CD6-F52F0E4FA70E}" destId="{4EEDAAAA-B8E5-4ECD-97F6-AADED5D67663}" srcOrd="0" destOrd="0" presId="urn:microsoft.com/office/officeart/2005/8/layout/hierarchy1"/>
    <dgm:cxn modelId="{E71330CE-2AD2-4EA9-9847-E5E10773D917}" type="presOf" srcId="{D57C979A-5C58-4E86-BAFF-84F13E528077}" destId="{808481A0-6C88-4C96-9892-FEBDC58AE451}" srcOrd="0" destOrd="0" presId="urn:microsoft.com/office/officeart/2005/8/layout/hierarchy1"/>
    <dgm:cxn modelId="{56895EDB-15CE-46EA-B174-03F5C0C49F30}" srcId="{D2D6EF43-75D9-46FE-9082-75A9CC728000}" destId="{F8BE381D-8B0C-41D5-9D5B-7137E29C0AC7}" srcOrd="0" destOrd="0" parTransId="{3C7B5B52-A6E4-4CC6-BF9D-2D955F474A32}" sibTransId="{F1905171-2802-4E5D-8C99-F404BFEAAA32}"/>
    <dgm:cxn modelId="{E5CC3B1A-7C84-4612-92DE-A63E6613E3C1}" type="presParOf" srcId="{667A61A0-C48B-49B7-AFFD-3FFC332D22DE}" destId="{C5EEF8A6-5923-4CCA-BA0B-96D6E9F9D85B}" srcOrd="0" destOrd="0" presId="urn:microsoft.com/office/officeart/2005/8/layout/hierarchy1"/>
    <dgm:cxn modelId="{C8DC3D65-06AD-4CAC-8916-B6706E19DB7C}" type="presParOf" srcId="{C5EEF8A6-5923-4CCA-BA0B-96D6E9F9D85B}" destId="{71B13496-1C85-4DA6-814B-DA331F1D1FB9}" srcOrd="0" destOrd="0" presId="urn:microsoft.com/office/officeart/2005/8/layout/hierarchy1"/>
    <dgm:cxn modelId="{C143E7DA-8373-4D07-93D0-361646D1FAA8}" type="presParOf" srcId="{71B13496-1C85-4DA6-814B-DA331F1D1FB9}" destId="{0395F23B-BD5F-4F06-9F83-4918AC0829B2}" srcOrd="0" destOrd="0" presId="urn:microsoft.com/office/officeart/2005/8/layout/hierarchy1"/>
    <dgm:cxn modelId="{321AEEA0-08B1-405C-BEF3-6FC0E25BC59F}" type="presParOf" srcId="{71B13496-1C85-4DA6-814B-DA331F1D1FB9}" destId="{5AB2A965-CCFB-4348-BD41-16686461A7D0}" srcOrd="1" destOrd="0" presId="urn:microsoft.com/office/officeart/2005/8/layout/hierarchy1"/>
    <dgm:cxn modelId="{D00A76E5-DEF8-4C74-A423-73EDDE1581CC}" type="presParOf" srcId="{C5EEF8A6-5923-4CCA-BA0B-96D6E9F9D85B}" destId="{860087BE-7291-4012-B0D9-DBE895072768}" srcOrd="1" destOrd="0" presId="urn:microsoft.com/office/officeart/2005/8/layout/hierarchy1"/>
    <dgm:cxn modelId="{DD5984CB-E263-493F-886D-A28E1C1823F9}" type="presParOf" srcId="{860087BE-7291-4012-B0D9-DBE895072768}" destId="{EFD722E2-77E6-4350-B98E-77A7E27F5BE2}" srcOrd="0" destOrd="0" presId="urn:microsoft.com/office/officeart/2005/8/layout/hierarchy1"/>
    <dgm:cxn modelId="{090ACA7D-FFC0-4C8D-BAD8-EB912FF1E448}" type="presParOf" srcId="{860087BE-7291-4012-B0D9-DBE895072768}" destId="{DD003960-AED2-4D18-AAC1-63A67DFD2C02}" srcOrd="1" destOrd="0" presId="urn:microsoft.com/office/officeart/2005/8/layout/hierarchy1"/>
    <dgm:cxn modelId="{2DABB055-645F-4E38-AC2C-5BFA38D3054C}" type="presParOf" srcId="{DD003960-AED2-4D18-AAC1-63A67DFD2C02}" destId="{A99DAF96-3E0C-42A8-A85D-D4ECBE5C4496}" srcOrd="0" destOrd="0" presId="urn:microsoft.com/office/officeart/2005/8/layout/hierarchy1"/>
    <dgm:cxn modelId="{1E2171E4-342C-402B-AB42-E6AB1D1ACD55}" type="presParOf" srcId="{A99DAF96-3E0C-42A8-A85D-D4ECBE5C4496}" destId="{C08DD2E1-6B67-47C9-95D4-E8E5792222C9}" srcOrd="0" destOrd="0" presId="urn:microsoft.com/office/officeart/2005/8/layout/hierarchy1"/>
    <dgm:cxn modelId="{465E7A59-6CDA-4222-9B0C-A53ADC2263C7}" type="presParOf" srcId="{A99DAF96-3E0C-42A8-A85D-D4ECBE5C4496}" destId="{808481A0-6C88-4C96-9892-FEBDC58AE451}" srcOrd="1" destOrd="0" presId="urn:microsoft.com/office/officeart/2005/8/layout/hierarchy1"/>
    <dgm:cxn modelId="{9912DE4E-F10C-4F4D-8D95-DCAF54ADC7B3}" type="presParOf" srcId="{DD003960-AED2-4D18-AAC1-63A67DFD2C02}" destId="{D29AABA8-9D08-4722-8515-4CC2D82D4725}" srcOrd="1" destOrd="0" presId="urn:microsoft.com/office/officeart/2005/8/layout/hierarchy1"/>
    <dgm:cxn modelId="{6A334988-3340-4278-BDD3-700AE8156629}" type="presParOf" srcId="{860087BE-7291-4012-B0D9-DBE895072768}" destId="{4EEDAAAA-B8E5-4ECD-97F6-AADED5D67663}" srcOrd="2" destOrd="0" presId="urn:microsoft.com/office/officeart/2005/8/layout/hierarchy1"/>
    <dgm:cxn modelId="{4BE06B90-079F-4EBB-9225-9A2162B746C4}" type="presParOf" srcId="{860087BE-7291-4012-B0D9-DBE895072768}" destId="{3271C8CC-BA4A-40B9-9CF1-B056FAB4DF08}" srcOrd="3" destOrd="0" presId="urn:microsoft.com/office/officeart/2005/8/layout/hierarchy1"/>
    <dgm:cxn modelId="{326032D0-557C-4F93-9745-8E9C1D702CE9}" type="presParOf" srcId="{3271C8CC-BA4A-40B9-9CF1-B056FAB4DF08}" destId="{426221DB-81DE-4E26-8B3E-5C174AE40634}" srcOrd="0" destOrd="0" presId="urn:microsoft.com/office/officeart/2005/8/layout/hierarchy1"/>
    <dgm:cxn modelId="{D5CC7882-7678-4493-92CE-513819F4A651}" type="presParOf" srcId="{426221DB-81DE-4E26-8B3E-5C174AE40634}" destId="{B14CD1EB-8CDE-4380-8CD5-4855005F11E7}" srcOrd="0" destOrd="0" presId="urn:microsoft.com/office/officeart/2005/8/layout/hierarchy1"/>
    <dgm:cxn modelId="{D3F0244B-7C7E-43E2-A3B6-CB04FFAF986D}" type="presParOf" srcId="{426221DB-81DE-4E26-8B3E-5C174AE40634}" destId="{FE52F5E5-2020-4F48-A0F1-2F5281E60560}" srcOrd="1" destOrd="0" presId="urn:microsoft.com/office/officeart/2005/8/layout/hierarchy1"/>
    <dgm:cxn modelId="{5F5E06E4-350C-468D-8AF6-01747972DF23}" type="presParOf" srcId="{3271C8CC-BA4A-40B9-9CF1-B056FAB4DF08}" destId="{4B2314ED-4CEE-4D14-B031-FC588ECC5D7E}" srcOrd="1" destOrd="0" presId="urn:microsoft.com/office/officeart/2005/8/layout/hierarchy1"/>
    <dgm:cxn modelId="{C9827D4C-07C9-4FAB-9BED-DBA3DF37B994}" type="presParOf" srcId="{860087BE-7291-4012-B0D9-DBE895072768}" destId="{BF38DD61-C3D3-4FFF-8E7E-E6078D93674F}" srcOrd="4" destOrd="0" presId="urn:microsoft.com/office/officeart/2005/8/layout/hierarchy1"/>
    <dgm:cxn modelId="{37CCE443-D4C7-48D6-BFA5-953156CE3CEA}" type="presParOf" srcId="{860087BE-7291-4012-B0D9-DBE895072768}" destId="{F69749CD-30F8-4A1F-A009-F1016EA26BE0}" srcOrd="5" destOrd="0" presId="urn:microsoft.com/office/officeart/2005/8/layout/hierarchy1"/>
    <dgm:cxn modelId="{C84212A3-57B8-4CC3-9D5E-6F6329CA1AA3}" type="presParOf" srcId="{F69749CD-30F8-4A1F-A009-F1016EA26BE0}" destId="{BB624A1F-0869-48E7-B332-94525106002C}" srcOrd="0" destOrd="0" presId="urn:microsoft.com/office/officeart/2005/8/layout/hierarchy1"/>
    <dgm:cxn modelId="{C020A66F-0524-45D2-A34D-46C2E5590ACA}" type="presParOf" srcId="{BB624A1F-0869-48E7-B332-94525106002C}" destId="{2BC7EB45-2FDE-42F0-976A-C2725E237725}" srcOrd="0" destOrd="0" presId="urn:microsoft.com/office/officeart/2005/8/layout/hierarchy1"/>
    <dgm:cxn modelId="{F3D0995D-6A16-4D7F-AF3C-E3D2EB61A129}" type="presParOf" srcId="{BB624A1F-0869-48E7-B332-94525106002C}" destId="{08700FB7-776B-4DEB-B92D-2101C30984ED}" srcOrd="1" destOrd="0" presId="urn:microsoft.com/office/officeart/2005/8/layout/hierarchy1"/>
    <dgm:cxn modelId="{4E0A8770-7FF1-4BB6-9BB4-D36C0C41B11D}" type="presParOf" srcId="{F69749CD-30F8-4A1F-A009-F1016EA26BE0}" destId="{E60B2900-2E96-4EDD-9150-6C687D1EE1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914C7-C67D-498F-8A7C-8DEF2BAACDA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BBBD30-BB35-4B54-A596-4184683DB145}">
      <dgm:prSet phldrT="[Текст]" custT="1"/>
      <dgm:spPr/>
      <dgm:t>
        <a:bodyPr/>
        <a:lstStyle/>
        <a:p>
          <a:r>
            <a:rPr lang="ru-RU" sz="2500" dirty="0">
              <a:latin typeface="Times New Roman" panose="02020603050405020304" pitchFamily="18" charset="0"/>
              <a:cs typeface="Times New Roman" panose="02020603050405020304" pitchFamily="18" charset="0"/>
            </a:rPr>
            <a:t>Мэр</a:t>
          </a:r>
        </a:p>
      </dgm:t>
    </dgm:pt>
    <dgm:pt modelId="{26B5AC2F-C34A-46B5-97A7-19334FBC246B}" type="parTrans" cxnId="{EBA828CB-DDD7-4037-A72E-45C8FDF7B2EC}">
      <dgm:prSet/>
      <dgm:spPr/>
      <dgm:t>
        <a:bodyPr/>
        <a:lstStyle/>
        <a:p>
          <a:endParaRPr lang="ru-RU"/>
        </a:p>
      </dgm:t>
    </dgm:pt>
    <dgm:pt modelId="{9752280B-11E1-4813-8D96-1B449CDF6739}" type="sibTrans" cxnId="{EBA828CB-DDD7-4037-A72E-45C8FDF7B2EC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BD6854B-2443-4833-91A8-A18F82893E8C}" type="asst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Мэрдин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кеңешчиси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7E035-7B4D-4CFE-BF41-DA1B887A8B2D}" type="parTrans" cxnId="{7F86989A-D079-45D7-8AD5-8499D31EE7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DBFB7-4D68-4372-9F18-1D8CB58BF8D1}" type="sibTrans" cxnId="{7F86989A-D079-45D7-8AD5-8499D31EE77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572FAEA-E8A5-4264-A742-6E8E292BE8E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Биринчи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вице-мэр</a:t>
          </a:r>
        </a:p>
        <a:p>
          <a:pPr>
            <a:lnSpc>
              <a:spcPct val="90000"/>
            </a:lnSpc>
            <a:spcBef>
              <a:spcPts val="120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2182D-F626-49C8-819D-9AF70BA916B5}" type="parTrans" cxnId="{E9A582D6-7921-483F-BFCC-6EE86088D634}">
      <dgm:prSet/>
      <dgm:spPr/>
      <dgm:t>
        <a:bodyPr/>
        <a:lstStyle/>
        <a:p>
          <a:endParaRPr lang="ru-RU"/>
        </a:p>
      </dgm:t>
    </dgm:pt>
    <dgm:pt modelId="{D0172256-3A84-4948-AA9C-C7409C8B68BA}" type="sibTrans" cxnId="{E9A582D6-7921-483F-BFCC-6EE86088D634}">
      <dgm:prSet custT="1"/>
      <dgm:spPr/>
      <dgm:t>
        <a:bodyPr/>
        <a:lstStyle/>
        <a:p>
          <a:pPr lvl="0" defTabSz="711200"/>
          <a:r>
            <a:rPr lang="ru-RU" sz="1200" dirty="0"/>
            <a:t>Экономика </a:t>
          </a:r>
          <a:r>
            <a:rPr lang="ru-RU" sz="1200" dirty="0" err="1"/>
            <a:t>жана</a:t>
          </a:r>
          <a:r>
            <a:rPr lang="ru-RU" sz="1200" dirty="0"/>
            <a:t> финансы</a:t>
          </a:r>
        </a:p>
      </dgm:t>
    </dgm:pt>
    <dgm:pt modelId="{7DB61EED-8DFA-47F0-A2AF-AF3A3597C98B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 </a:t>
          </a: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5EA24-FEEB-4720-BE48-08DB4ABC16F1}" type="parTrans" cxnId="{CD797EBD-9955-4B03-A373-6D173EEC8E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9D036-977D-4A95-BAD9-9BF4520CF790}" type="sibTrans" cxnId="{CD797EBD-9955-4B03-A373-6D173EEC8E14}">
      <dgm:prSet/>
      <dgm:spPr/>
      <dgm:t>
        <a:bodyPr/>
        <a:lstStyle/>
        <a:p>
          <a:pPr algn="just"/>
          <a:r>
            <a:rPr lang="ru-RU" dirty="0" err="1"/>
            <a:t>Шаар</a:t>
          </a:r>
          <a:r>
            <a:rPr lang="ru-RU" dirty="0"/>
            <a:t> </a:t>
          </a:r>
          <a:r>
            <a:rPr lang="ru-RU" dirty="0" err="1"/>
            <a:t>куруу</a:t>
          </a:r>
          <a:r>
            <a:rPr lang="ru-RU" dirty="0"/>
            <a:t>, </a:t>
          </a:r>
          <a:r>
            <a:rPr lang="ru-RU" dirty="0" err="1"/>
            <a:t>архитектвра</a:t>
          </a:r>
          <a:endParaRPr lang="ru-RU" dirty="0"/>
        </a:p>
      </dgm:t>
    </dgm:pt>
    <dgm:pt modelId="{FA6254BE-80AB-4E49-A070-D8B8181A8B2D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gm:t>
    </dgm:pt>
    <dgm:pt modelId="{E05587ED-F887-4736-BFE6-3FD90B55B291}" type="parTrans" cxnId="{79F738AF-1A3C-493E-ACC2-BC7C7E9CF2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1D145-ED54-4C58-89CF-75EC13833315}" type="sibTrans" cxnId="{79F738AF-1A3C-493E-ACC2-BC7C7E9CF26D}">
      <dgm:prSet/>
      <dgm:spPr/>
      <dgm:t>
        <a:bodyPr/>
        <a:lstStyle/>
        <a:p>
          <a:r>
            <a:rPr lang="ky-KG" dirty="0"/>
            <a:t>Социалдык чөйрө</a:t>
          </a:r>
          <a:endParaRPr lang="ru-RU" dirty="0"/>
        </a:p>
      </dgm:t>
    </dgm:pt>
    <dgm:pt modelId="{55FA9454-FD0B-4738-B24A-290C63455841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gm:t>
    </dgm:pt>
    <dgm:pt modelId="{21FC08EE-CE7D-4745-A4F5-E069FED7A22F}" type="parTrans" cxnId="{E8B6B9A3-A3F0-4310-8B0E-C85F07AB60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8887F-D746-49C2-9C4D-41879EB8C4E7}" type="sibTrans" cxnId="{E8B6B9A3-A3F0-4310-8B0E-C85F07AB6077}">
      <dgm:prSet/>
      <dgm:spPr/>
      <dgm:t>
        <a:bodyPr/>
        <a:lstStyle/>
        <a:p>
          <a:r>
            <a:rPr lang="ky-KG" dirty="0"/>
            <a:t>ТЖКЧ жана өркүндөтүү</a:t>
          </a:r>
          <a:endParaRPr lang="ru-RU" dirty="0"/>
        </a:p>
      </dgm:t>
    </dgm:pt>
    <dgm:pt modelId="{0262A7D0-C814-4B20-AAAB-84581762690A}" type="asst">
      <dgm:prSet custT="1"/>
      <dgm:spPr/>
      <dgm:t>
        <a:bodyPr/>
        <a:lstStyle/>
        <a:p>
          <a:r>
            <a:rPr lang="ky-K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Мэрдин жардамчысы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43885-882F-43AE-9209-8507F4E47AFC}" type="parTrans" cxnId="{7F7F829C-9723-4396-AA90-539B3AE35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26CE4-D38C-4E8D-B704-65F53212B308}" type="sibTrans" cxnId="{7F7F829C-9723-4396-AA90-539B3AE3596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FF7258B-A012-4022-BBD6-717DAAC096CA}">
      <dgm:prSet custT="1"/>
      <dgm:spPr/>
      <dgm:t>
        <a:bodyPr/>
        <a:lstStyle/>
        <a:p>
          <a:r>
            <a:rPr lang="ky-KG" sz="1800" dirty="0"/>
            <a:t>Аппарат жетекчиси</a:t>
          </a:r>
          <a:endParaRPr lang="ru-RU" sz="1800" dirty="0"/>
        </a:p>
      </dgm:t>
    </dgm:pt>
    <dgm:pt modelId="{B4DFADD6-0F3F-4DEA-8E76-C6C3D1D3AB71}" type="parTrans" cxnId="{DCBD0BC2-5D7B-4AEE-B6E7-799773808F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88FB5-6A84-4B2E-9204-34485793C831}" type="sibTrans" cxnId="{DCBD0BC2-5D7B-4AEE-B6E7-799773808FA6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EAE6765-D447-4C56-BD50-A3B97B92E48A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 </a:t>
          </a:r>
        </a:p>
      </dgm:t>
    </dgm:pt>
    <dgm:pt modelId="{AB5281FE-9E57-4769-9D70-57F2C524905C}" type="sibTrans" cxnId="{1A8BD8F0-4EB3-4969-82D4-7A324753E864}">
      <dgm:prSet/>
      <dgm:spPr/>
      <dgm:t>
        <a:bodyPr/>
        <a:lstStyle/>
        <a:p>
          <a:pPr algn="just"/>
          <a:r>
            <a:rPr lang="ru-RU" dirty="0"/>
            <a:t>Транспорт, </a:t>
          </a:r>
          <a:r>
            <a:rPr lang="ru-RU" dirty="0" err="1"/>
            <a:t>муниципалдыкм</a:t>
          </a:r>
          <a:r>
            <a:rPr lang="ru-RU" dirty="0"/>
            <a:t> </a:t>
          </a:r>
          <a:r>
            <a:rPr lang="ru-RU" dirty="0" err="1"/>
            <a:t>мүлк</a:t>
          </a:r>
          <a:endParaRPr lang="ru-RU" dirty="0"/>
        </a:p>
      </dgm:t>
    </dgm:pt>
    <dgm:pt modelId="{36EE34AD-FA16-467C-B20F-923B5E379544}" type="parTrans" cxnId="{1A8BD8F0-4EB3-4969-82D4-7A324753E8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EA10A-BEA3-4682-BA73-1127356547B4}">
      <dgm:prSet/>
      <dgm:spPr/>
      <dgm:t>
        <a:bodyPr/>
        <a:lstStyle/>
        <a:p>
          <a:r>
            <a:rPr lang="ru-RU" dirty="0"/>
            <a:t>Бишкек шаарынын мэриясынын борбордук аппаратынын экономика жана финансы бөлүмү</a:t>
          </a:r>
        </a:p>
      </dgm:t>
    </dgm:pt>
    <dgm:pt modelId="{5C91B9BA-99CC-42E9-8121-48C07A0FC79A}" type="parTrans" cxnId="{B64833AB-59A2-4D71-8BBF-DE48411958C8}">
      <dgm:prSet/>
      <dgm:spPr/>
      <dgm:t>
        <a:bodyPr/>
        <a:lstStyle/>
        <a:p>
          <a:endParaRPr lang="ru-RU"/>
        </a:p>
      </dgm:t>
    </dgm:pt>
    <dgm:pt modelId="{BD42DDD4-33A9-4822-81B4-A86395F304F5}" type="sibTrans" cxnId="{B64833AB-59A2-4D71-8BBF-DE48411958C8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F6CE2F3-CCC2-411B-8C7C-D86910264495}">
      <dgm:prSet custT="1"/>
      <dgm:spPr/>
      <dgm:t>
        <a:bodyPr/>
        <a:lstStyle/>
        <a:p>
          <a:r>
            <a:rPr lang="ru-RU" sz="1000" dirty="0"/>
            <a:t>Бишкек </a:t>
          </a:r>
          <a:r>
            <a:rPr lang="ru-RU" sz="1000" dirty="0" err="1"/>
            <a:t>шаарынын</a:t>
          </a:r>
          <a:r>
            <a:rPr lang="ru-RU" sz="1000" dirty="0"/>
            <a:t> </a:t>
          </a:r>
          <a:r>
            <a:rPr lang="ru-RU" sz="1000" dirty="0" err="1"/>
            <a:t>мэриясынын</a:t>
          </a:r>
          <a:r>
            <a:rPr lang="ru-RU" sz="1000" dirty="0"/>
            <a:t> </a:t>
          </a:r>
          <a:r>
            <a:rPr lang="ru-RU" sz="1000" dirty="0" err="1"/>
            <a:t>борбордук</a:t>
          </a:r>
          <a:r>
            <a:rPr lang="ru-RU" sz="1000" dirty="0"/>
            <a:t> </a:t>
          </a:r>
          <a:r>
            <a:rPr lang="ru-RU" sz="1000" dirty="0" err="1"/>
            <a:t>аппаратынын</a:t>
          </a:r>
          <a:r>
            <a:rPr lang="ru-RU" sz="1000" dirty="0"/>
            <a:t> </a:t>
          </a:r>
          <a:r>
            <a:rPr lang="ru-RU" sz="1000" dirty="0" err="1"/>
            <a:t>шаар</a:t>
          </a:r>
          <a:r>
            <a:rPr lang="ru-RU" sz="1000" dirty="0"/>
            <a:t> </a:t>
          </a:r>
          <a:r>
            <a:rPr lang="ru-RU" sz="1000" dirty="0" err="1"/>
            <a:t>куруу</a:t>
          </a:r>
          <a:r>
            <a:rPr lang="ru-RU" sz="1000" dirty="0"/>
            <a:t>, архитектура </a:t>
          </a:r>
          <a:r>
            <a:rPr lang="ru-RU" sz="1000" dirty="0" err="1"/>
            <a:t>жана</a:t>
          </a:r>
          <a:r>
            <a:rPr lang="ru-RU" sz="1000" dirty="0"/>
            <a:t> </a:t>
          </a:r>
          <a:r>
            <a:rPr lang="ru-RU" sz="1000" dirty="0" err="1"/>
            <a:t>жер</a:t>
          </a:r>
          <a:r>
            <a:rPr lang="ru-RU" sz="1000" dirty="0"/>
            <a:t> </a:t>
          </a:r>
          <a:r>
            <a:rPr lang="ru-RU" sz="1000" dirty="0" err="1"/>
            <a:t>маселелелери</a:t>
          </a:r>
          <a:r>
            <a:rPr lang="ru-RU" sz="1000" dirty="0"/>
            <a:t> </a:t>
          </a:r>
          <a:r>
            <a:rPr lang="ru-RU" sz="1000" dirty="0" err="1"/>
            <a:t>боюнча</a:t>
          </a:r>
          <a:r>
            <a:rPr lang="ru-RU" sz="1000" dirty="0"/>
            <a:t> </a:t>
          </a:r>
          <a:r>
            <a:rPr lang="ru-RU" sz="1000" dirty="0" err="1"/>
            <a:t>бөлүмү</a:t>
          </a:r>
          <a:endParaRPr lang="ru-RU" sz="1000" dirty="0"/>
        </a:p>
      </dgm:t>
    </dgm:pt>
    <dgm:pt modelId="{969EA744-FF9C-42B4-B82B-3EB2058113EE}" type="parTrans" cxnId="{21AD3FA6-3E3A-44EB-8F89-15847EC11A9C}">
      <dgm:prSet/>
      <dgm:spPr/>
      <dgm:t>
        <a:bodyPr/>
        <a:lstStyle/>
        <a:p>
          <a:endParaRPr lang="ru-RU"/>
        </a:p>
      </dgm:t>
    </dgm:pt>
    <dgm:pt modelId="{791F2D9D-12A3-419E-B1D9-07A180AD4AF2}" type="sibTrans" cxnId="{21AD3FA6-3E3A-44EB-8F89-15847EC11A9C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F4C8913-17D7-4EE7-AE24-1C9EE5270B9D}">
      <dgm:prSet custT="1"/>
      <dgm:spPr/>
      <dgm:t>
        <a:bodyPr/>
        <a:lstStyle/>
        <a:p>
          <a:r>
            <a:rPr lang="ru-RU" sz="1000" dirty="0"/>
            <a:t>Бишкек </a:t>
          </a:r>
          <a:r>
            <a:rPr lang="ru-RU" sz="1000" dirty="0" err="1"/>
            <a:t>шаарынын</a:t>
          </a:r>
          <a:r>
            <a:rPr lang="ru-RU" sz="1000" dirty="0"/>
            <a:t> </a:t>
          </a:r>
          <a:r>
            <a:rPr lang="ru-RU" sz="1000" dirty="0" err="1"/>
            <a:t>мэриясынын</a:t>
          </a:r>
          <a:r>
            <a:rPr lang="ru-RU" sz="1000" dirty="0"/>
            <a:t> </a:t>
          </a:r>
          <a:r>
            <a:rPr lang="ru-RU" sz="1000" dirty="0" err="1"/>
            <a:t>борбордук</a:t>
          </a:r>
          <a:r>
            <a:rPr lang="ru-RU" sz="1000" dirty="0"/>
            <a:t> </a:t>
          </a:r>
          <a:r>
            <a:rPr lang="ru-RU" sz="1000" dirty="0" err="1"/>
            <a:t>аппаратынын</a:t>
          </a:r>
          <a:r>
            <a:rPr lang="ru-RU" sz="1000" dirty="0"/>
            <a:t> </a:t>
          </a:r>
          <a:r>
            <a:rPr lang="ru-RU" sz="1000" dirty="0" err="1"/>
            <a:t>социалдык</a:t>
          </a:r>
          <a:r>
            <a:rPr lang="ru-RU" sz="1000" dirty="0"/>
            <a:t> </a:t>
          </a:r>
          <a:r>
            <a:rPr lang="ru-RU" sz="1000" dirty="0" err="1"/>
            <a:t>бөлүмү</a:t>
          </a:r>
          <a:endParaRPr lang="ru-RU" sz="1000" dirty="0"/>
        </a:p>
      </dgm:t>
    </dgm:pt>
    <dgm:pt modelId="{6A56F60C-CB9C-422D-A8D9-85E3F2D7801D}" type="parTrans" cxnId="{1BDA5422-3B6B-49A2-801C-8AA9F1765A55}">
      <dgm:prSet/>
      <dgm:spPr/>
      <dgm:t>
        <a:bodyPr/>
        <a:lstStyle/>
        <a:p>
          <a:endParaRPr lang="ru-RU"/>
        </a:p>
      </dgm:t>
    </dgm:pt>
    <dgm:pt modelId="{DC3D6DA6-75E0-45A8-A681-1B7593ACC076}" type="sibTrans" cxnId="{1BDA5422-3B6B-49A2-801C-8AA9F1765A5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07B81CB-D769-4054-AA00-CB3B8F62E504}">
      <dgm:prSet custT="1"/>
      <dgm:spPr/>
      <dgm:t>
        <a:bodyPr/>
        <a:lstStyle/>
        <a:p>
          <a:r>
            <a:rPr lang="ru-RU" sz="1000" dirty="0"/>
            <a:t>Бишкек </a:t>
          </a:r>
          <a:r>
            <a:rPr lang="ru-RU" sz="1000" dirty="0" err="1"/>
            <a:t>шаарынын</a:t>
          </a:r>
          <a:r>
            <a:rPr lang="ru-RU" sz="1000" dirty="0"/>
            <a:t> </a:t>
          </a:r>
          <a:r>
            <a:rPr lang="ru-RU" sz="1000" dirty="0" err="1"/>
            <a:t>мэриясынын</a:t>
          </a:r>
          <a:r>
            <a:rPr lang="ru-RU" sz="1000" dirty="0"/>
            <a:t> </a:t>
          </a:r>
          <a:r>
            <a:rPr lang="ru-RU" sz="1000" dirty="0" err="1"/>
            <a:t>борбордук</a:t>
          </a:r>
          <a:r>
            <a:rPr lang="ru-RU" sz="1000" dirty="0"/>
            <a:t> </a:t>
          </a:r>
          <a:r>
            <a:rPr lang="ru-RU" sz="1000" dirty="0" err="1"/>
            <a:t>аппаратыннын</a:t>
          </a:r>
          <a:r>
            <a:rPr lang="ru-RU" sz="1000" dirty="0"/>
            <a:t> транспорт </a:t>
          </a:r>
          <a:r>
            <a:rPr lang="ru-RU" sz="1000" dirty="0" err="1"/>
            <a:t>жана</a:t>
          </a:r>
          <a:r>
            <a:rPr lang="ru-RU" sz="1000" dirty="0"/>
            <a:t> </a:t>
          </a:r>
          <a:r>
            <a:rPr lang="ru-RU" sz="1000" dirty="0" err="1"/>
            <a:t>муниципалдык</a:t>
          </a:r>
          <a:r>
            <a:rPr lang="ru-RU" sz="1000" dirty="0"/>
            <a:t> </a:t>
          </a:r>
          <a:r>
            <a:rPr lang="ru-RU" sz="1000" dirty="0" err="1"/>
            <a:t>мүлк</a:t>
          </a:r>
          <a:r>
            <a:rPr lang="ru-RU" sz="1000" dirty="0"/>
            <a:t> </a:t>
          </a:r>
          <a:r>
            <a:rPr lang="ru-RU" sz="1000" dirty="0" err="1"/>
            <a:t>бөлүмү</a:t>
          </a:r>
          <a:endParaRPr lang="ru-RU" sz="1000" dirty="0"/>
        </a:p>
      </dgm:t>
    </dgm:pt>
    <dgm:pt modelId="{C6E35A99-9E62-48FA-B15B-C09B8FCDBDAC}" type="parTrans" cxnId="{BC6DC553-7C24-4B18-98EB-3ECF3F1C28D6}">
      <dgm:prSet/>
      <dgm:spPr/>
      <dgm:t>
        <a:bodyPr/>
        <a:lstStyle/>
        <a:p>
          <a:endParaRPr lang="ru-RU"/>
        </a:p>
      </dgm:t>
    </dgm:pt>
    <dgm:pt modelId="{4758B959-50AC-4376-9FE7-02CE6718F207}" type="sibTrans" cxnId="{BC6DC553-7C24-4B18-98EB-3ECF3F1C28D6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8A07503-A2D5-42ED-BF5B-1CA14B9C2E11}">
      <dgm:prSet custT="1"/>
      <dgm:spPr/>
      <dgm:t>
        <a:bodyPr/>
        <a:lstStyle/>
        <a:p>
          <a:r>
            <a:rPr lang="ky-KG" sz="1000" dirty="0"/>
            <a:t>Бишкек шаарынын мэриясынын </a:t>
          </a:r>
          <a:r>
            <a:rPr lang="ky-KG" sz="1050" dirty="0"/>
            <a:t>борбордук</a:t>
          </a:r>
          <a:r>
            <a:rPr lang="ky-KG" sz="1000" dirty="0"/>
            <a:t> аппаратынын шаардык турак-жай коммуналдык чарба бөлүмү</a:t>
          </a:r>
          <a:endParaRPr lang="ru-RU" sz="1000" dirty="0"/>
        </a:p>
      </dgm:t>
    </dgm:pt>
    <dgm:pt modelId="{A02F6BF1-CE61-40EB-821D-A94A4314E8FB}" type="parTrans" cxnId="{F5F8DB2A-0C19-401E-AF17-E7B4A432674B}">
      <dgm:prSet/>
      <dgm:spPr/>
      <dgm:t>
        <a:bodyPr/>
        <a:lstStyle/>
        <a:p>
          <a:endParaRPr lang="ru-RU"/>
        </a:p>
      </dgm:t>
    </dgm:pt>
    <dgm:pt modelId="{A793170F-EABC-4F2B-81DA-361F26CDB0E0}" type="sibTrans" cxnId="{F5F8DB2A-0C19-401E-AF17-E7B4A432674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0A909D2E-77FC-4390-AE61-97E2DB447B84}" type="pres">
      <dgm:prSet presAssocID="{746914C7-C67D-498F-8A7C-8DEF2BAAC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A6F1FD-0863-455F-8BA5-2FC43320D515}" type="pres">
      <dgm:prSet presAssocID="{4FBBBD30-BB35-4B54-A596-4184683DB145}" presName="hierRoot1" presStyleCnt="0">
        <dgm:presLayoutVars>
          <dgm:hierBranch val="init"/>
        </dgm:presLayoutVars>
      </dgm:prSet>
      <dgm:spPr/>
    </dgm:pt>
    <dgm:pt modelId="{230E4948-DBBA-4951-8BF3-8076A5CDBFDF}" type="pres">
      <dgm:prSet presAssocID="{4FBBBD30-BB35-4B54-A596-4184683DB145}" presName="rootComposite1" presStyleCnt="0"/>
      <dgm:spPr/>
    </dgm:pt>
    <dgm:pt modelId="{A2E61633-E34F-4C57-BD12-91AF25804E40}" type="pres">
      <dgm:prSet presAssocID="{4FBBBD30-BB35-4B54-A596-4184683DB145}" presName="rootText1" presStyleLbl="node0" presStyleIdx="0" presStyleCnt="1">
        <dgm:presLayoutVars>
          <dgm:chMax/>
          <dgm:chPref val="3"/>
        </dgm:presLayoutVars>
      </dgm:prSet>
      <dgm:spPr/>
    </dgm:pt>
    <dgm:pt modelId="{E674946E-7F4A-4CAE-9FE7-0585CB3CCE55}" type="pres">
      <dgm:prSet presAssocID="{4FBBBD30-BB35-4B54-A596-4184683DB145}" presName="titleText1" presStyleLbl="fgAcc0" presStyleIdx="0" presStyleCnt="1" custLinFactX="74729" custLinFactY="-100000" custLinFactNeighborX="100000" custLinFactNeighborY="-146777">
        <dgm:presLayoutVars>
          <dgm:chMax val="0"/>
          <dgm:chPref val="0"/>
        </dgm:presLayoutVars>
      </dgm:prSet>
      <dgm:spPr/>
    </dgm:pt>
    <dgm:pt modelId="{56246E07-7F65-4F61-B3CF-86B069152475}" type="pres">
      <dgm:prSet presAssocID="{4FBBBD30-BB35-4B54-A596-4184683DB145}" presName="rootConnector1" presStyleLbl="node1" presStyleIdx="0" presStyleCnt="11"/>
      <dgm:spPr/>
    </dgm:pt>
    <dgm:pt modelId="{7249DE1F-7DAA-43EE-97FB-A0501F03831E}" type="pres">
      <dgm:prSet presAssocID="{4FBBBD30-BB35-4B54-A596-4184683DB145}" presName="hierChild2" presStyleCnt="0"/>
      <dgm:spPr/>
    </dgm:pt>
    <dgm:pt modelId="{2C818765-FCC9-45D2-B145-9DF0D6793498}" type="pres">
      <dgm:prSet presAssocID="{7572182D-F626-49C8-819D-9AF70BA916B5}" presName="Name37" presStyleLbl="parChTrans1D2" presStyleIdx="0" presStyleCnt="8"/>
      <dgm:spPr/>
    </dgm:pt>
    <dgm:pt modelId="{7FB141A4-B5A0-453D-8A6A-D02C7C348DC5}" type="pres">
      <dgm:prSet presAssocID="{4572FAEA-E8A5-4264-A742-6E8E292BE8E6}" presName="hierRoot2" presStyleCnt="0">
        <dgm:presLayoutVars>
          <dgm:hierBranch val="init"/>
        </dgm:presLayoutVars>
      </dgm:prSet>
      <dgm:spPr/>
    </dgm:pt>
    <dgm:pt modelId="{C7564C67-1D16-4B16-885B-B3BA994568A8}" type="pres">
      <dgm:prSet presAssocID="{4572FAEA-E8A5-4264-A742-6E8E292BE8E6}" presName="rootComposite" presStyleCnt="0"/>
      <dgm:spPr/>
    </dgm:pt>
    <dgm:pt modelId="{41A44F6C-C764-45E8-9526-94B26B24102A}" type="pres">
      <dgm:prSet presAssocID="{4572FAEA-E8A5-4264-A742-6E8E292BE8E6}" presName="rootText" presStyleLbl="node1" presStyleIdx="0" presStyleCnt="11" custScaleY="122157">
        <dgm:presLayoutVars>
          <dgm:chMax/>
          <dgm:chPref val="3"/>
        </dgm:presLayoutVars>
      </dgm:prSet>
      <dgm:spPr/>
    </dgm:pt>
    <dgm:pt modelId="{00EF70E8-76EA-48FF-9A43-326317E8B6CA}" type="pres">
      <dgm:prSet presAssocID="{4572FAEA-E8A5-4264-A742-6E8E292BE8E6}" presName="titleText2" presStyleLbl="fgAcc1" presStyleIdx="0" presStyleCnt="11" custLinFactNeighborX="-3329">
        <dgm:presLayoutVars>
          <dgm:chMax val="0"/>
          <dgm:chPref val="0"/>
        </dgm:presLayoutVars>
      </dgm:prSet>
      <dgm:spPr/>
    </dgm:pt>
    <dgm:pt modelId="{AA7096A5-8C96-4AA1-B9AA-650F64E5D79C}" type="pres">
      <dgm:prSet presAssocID="{4572FAEA-E8A5-4264-A742-6E8E292BE8E6}" presName="rootConnector" presStyleLbl="node2" presStyleIdx="0" presStyleCnt="0"/>
      <dgm:spPr/>
    </dgm:pt>
    <dgm:pt modelId="{8D8603BE-D8E3-4BBC-804A-743537146C87}" type="pres">
      <dgm:prSet presAssocID="{4572FAEA-E8A5-4264-A742-6E8E292BE8E6}" presName="hierChild4" presStyleCnt="0"/>
      <dgm:spPr/>
    </dgm:pt>
    <dgm:pt modelId="{E26102D7-9032-4FFF-B26B-DC5B763B9305}" type="pres">
      <dgm:prSet presAssocID="{5C91B9BA-99CC-42E9-8121-48C07A0FC79A}" presName="Name37" presStyleLbl="parChTrans1D3" presStyleIdx="0" presStyleCnt="5"/>
      <dgm:spPr/>
    </dgm:pt>
    <dgm:pt modelId="{A45DB668-9A07-4D35-B7DF-67008CE70911}" type="pres">
      <dgm:prSet presAssocID="{C4AEA10A-BEA3-4682-BA73-1127356547B4}" presName="hierRoot2" presStyleCnt="0">
        <dgm:presLayoutVars>
          <dgm:hierBranch val="init"/>
        </dgm:presLayoutVars>
      </dgm:prSet>
      <dgm:spPr/>
    </dgm:pt>
    <dgm:pt modelId="{93A3014D-A3F3-43E1-AD91-7CF69B9594B9}" type="pres">
      <dgm:prSet presAssocID="{C4AEA10A-BEA3-4682-BA73-1127356547B4}" presName="rootComposite" presStyleCnt="0"/>
      <dgm:spPr/>
    </dgm:pt>
    <dgm:pt modelId="{FAA15F26-1CA4-4A72-9518-0D96C60779C6}" type="pres">
      <dgm:prSet presAssocID="{C4AEA10A-BEA3-4682-BA73-1127356547B4}" presName="rootText" presStyleLbl="node1" presStyleIdx="1" presStyleCnt="11">
        <dgm:presLayoutVars>
          <dgm:chMax/>
          <dgm:chPref val="3"/>
        </dgm:presLayoutVars>
      </dgm:prSet>
      <dgm:spPr/>
    </dgm:pt>
    <dgm:pt modelId="{F2718A21-5312-4EA5-93D9-D92604D02D7C}" type="pres">
      <dgm:prSet presAssocID="{C4AEA10A-BEA3-4682-BA73-1127356547B4}" presName="titleText2" presStyleLbl="fgAcc1" presStyleIdx="1" presStyleCnt="11" custLinFactNeighborX="2626" custLinFactNeighborY="93409">
        <dgm:presLayoutVars>
          <dgm:chMax val="0"/>
          <dgm:chPref val="0"/>
        </dgm:presLayoutVars>
      </dgm:prSet>
      <dgm:spPr/>
    </dgm:pt>
    <dgm:pt modelId="{BF209A4D-3DAE-4C13-85B9-1FF2A0AD69B6}" type="pres">
      <dgm:prSet presAssocID="{C4AEA10A-BEA3-4682-BA73-1127356547B4}" presName="rootConnector" presStyleLbl="node3" presStyleIdx="0" presStyleCnt="0"/>
      <dgm:spPr/>
    </dgm:pt>
    <dgm:pt modelId="{1F21B181-B660-49AB-B8B7-38E7817BEF2F}" type="pres">
      <dgm:prSet presAssocID="{C4AEA10A-BEA3-4682-BA73-1127356547B4}" presName="hierChild4" presStyleCnt="0"/>
      <dgm:spPr/>
    </dgm:pt>
    <dgm:pt modelId="{ED8EFEEF-916D-4178-8AC6-4131EF8C8770}" type="pres">
      <dgm:prSet presAssocID="{C4AEA10A-BEA3-4682-BA73-1127356547B4}" presName="hierChild5" presStyleCnt="0"/>
      <dgm:spPr/>
    </dgm:pt>
    <dgm:pt modelId="{97F6AF8D-AF1E-4C9F-AF15-6A070954E61A}" type="pres">
      <dgm:prSet presAssocID="{4572FAEA-E8A5-4264-A742-6E8E292BE8E6}" presName="hierChild5" presStyleCnt="0"/>
      <dgm:spPr/>
    </dgm:pt>
    <dgm:pt modelId="{D3F9ED91-CD12-4C46-A01B-7C42F61DB212}" type="pres">
      <dgm:prSet presAssocID="{D9C5EA24-FEEB-4720-BE48-08DB4ABC16F1}" presName="Name37" presStyleLbl="parChTrans1D2" presStyleIdx="1" presStyleCnt="8"/>
      <dgm:spPr/>
    </dgm:pt>
    <dgm:pt modelId="{70DF29A0-F82A-4A99-BC62-21F209C7AC4E}" type="pres">
      <dgm:prSet presAssocID="{7DB61EED-8DFA-47F0-A2AF-AF3A3597C98B}" presName="hierRoot2" presStyleCnt="0">
        <dgm:presLayoutVars>
          <dgm:hierBranch val="init"/>
        </dgm:presLayoutVars>
      </dgm:prSet>
      <dgm:spPr/>
    </dgm:pt>
    <dgm:pt modelId="{FE06A1A7-66D0-4D5D-A30F-EE69E36FFE12}" type="pres">
      <dgm:prSet presAssocID="{7DB61EED-8DFA-47F0-A2AF-AF3A3597C98B}" presName="rootComposite" presStyleCnt="0"/>
      <dgm:spPr/>
    </dgm:pt>
    <dgm:pt modelId="{1BF9C872-536D-41B9-8A26-3301EDDAA385}" type="pres">
      <dgm:prSet presAssocID="{7DB61EED-8DFA-47F0-A2AF-AF3A3597C98B}" presName="rootText" presStyleLbl="node1" presStyleIdx="2" presStyleCnt="11" custScaleY="88695">
        <dgm:presLayoutVars>
          <dgm:chMax/>
          <dgm:chPref val="3"/>
        </dgm:presLayoutVars>
      </dgm:prSet>
      <dgm:spPr/>
    </dgm:pt>
    <dgm:pt modelId="{71447864-5174-4EF8-9133-8CB731580E99}" type="pres">
      <dgm:prSet presAssocID="{7DB61EED-8DFA-47F0-A2AF-AF3A3597C98B}" presName="titleText2" presStyleLbl="fgAcc1" presStyleIdx="2" presStyleCnt="11" custScaleX="122315" custScaleY="141875" custLinFactNeighborX="-385" custLinFactNeighborY="31873">
        <dgm:presLayoutVars>
          <dgm:chMax val="0"/>
          <dgm:chPref val="0"/>
        </dgm:presLayoutVars>
      </dgm:prSet>
      <dgm:spPr/>
    </dgm:pt>
    <dgm:pt modelId="{F8D40D51-F151-4605-8446-72D0B0C695A9}" type="pres">
      <dgm:prSet presAssocID="{7DB61EED-8DFA-47F0-A2AF-AF3A3597C98B}" presName="rootConnector" presStyleLbl="node2" presStyleIdx="0" presStyleCnt="0"/>
      <dgm:spPr/>
    </dgm:pt>
    <dgm:pt modelId="{F8B87676-B309-4E31-9581-2D90979FA81D}" type="pres">
      <dgm:prSet presAssocID="{7DB61EED-8DFA-47F0-A2AF-AF3A3597C98B}" presName="hierChild4" presStyleCnt="0"/>
      <dgm:spPr/>
    </dgm:pt>
    <dgm:pt modelId="{50A49C4A-D716-4213-AA34-1B105E0D694F}" type="pres">
      <dgm:prSet presAssocID="{969EA744-FF9C-42B4-B82B-3EB2058113EE}" presName="Name37" presStyleLbl="parChTrans1D3" presStyleIdx="1" presStyleCnt="5"/>
      <dgm:spPr/>
    </dgm:pt>
    <dgm:pt modelId="{B798CB66-02B0-48A1-A2CA-F9BF8E714A26}" type="pres">
      <dgm:prSet presAssocID="{4F6CE2F3-CCC2-411B-8C7C-D86910264495}" presName="hierRoot2" presStyleCnt="0">
        <dgm:presLayoutVars>
          <dgm:hierBranch val="init"/>
        </dgm:presLayoutVars>
      </dgm:prSet>
      <dgm:spPr/>
    </dgm:pt>
    <dgm:pt modelId="{026B62C8-0B1E-49FE-B6EC-59CB21C20E82}" type="pres">
      <dgm:prSet presAssocID="{4F6CE2F3-CCC2-411B-8C7C-D86910264495}" presName="rootComposite" presStyleCnt="0"/>
      <dgm:spPr/>
    </dgm:pt>
    <dgm:pt modelId="{A2D9CC99-0241-49CB-AF48-735F54BFC6F1}" type="pres">
      <dgm:prSet presAssocID="{4F6CE2F3-CCC2-411B-8C7C-D86910264495}" presName="rootText" presStyleLbl="node1" presStyleIdx="3" presStyleCnt="11" custScaleX="135672" custScaleY="132096">
        <dgm:presLayoutVars>
          <dgm:chMax/>
          <dgm:chPref val="3"/>
        </dgm:presLayoutVars>
      </dgm:prSet>
      <dgm:spPr/>
    </dgm:pt>
    <dgm:pt modelId="{D8665C3F-32CF-4070-8602-033885CE26DC}" type="pres">
      <dgm:prSet presAssocID="{4F6CE2F3-CCC2-411B-8C7C-D86910264495}" presName="titleText2" presStyleLbl="fgAcc1" presStyleIdx="3" presStyleCnt="11" custLinFactY="51458" custLinFactNeighborX="24909" custLinFactNeighborY="100000">
        <dgm:presLayoutVars>
          <dgm:chMax val="0"/>
          <dgm:chPref val="0"/>
        </dgm:presLayoutVars>
      </dgm:prSet>
      <dgm:spPr/>
    </dgm:pt>
    <dgm:pt modelId="{32AF2AC9-4097-4E1F-AC98-7AFDB2D15B55}" type="pres">
      <dgm:prSet presAssocID="{4F6CE2F3-CCC2-411B-8C7C-D86910264495}" presName="rootConnector" presStyleLbl="node3" presStyleIdx="0" presStyleCnt="0"/>
      <dgm:spPr/>
    </dgm:pt>
    <dgm:pt modelId="{AFC5998C-5417-4917-8BA6-DDC9B0A30521}" type="pres">
      <dgm:prSet presAssocID="{4F6CE2F3-CCC2-411B-8C7C-D86910264495}" presName="hierChild4" presStyleCnt="0"/>
      <dgm:spPr/>
    </dgm:pt>
    <dgm:pt modelId="{2B93DCCE-D7BA-47E6-9E1A-70E7F2A6F142}" type="pres">
      <dgm:prSet presAssocID="{4F6CE2F3-CCC2-411B-8C7C-D86910264495}" presName="hierChild5" presStyleCnt="0"/>
      <dgm:spPr/>
    </dgm:pt>
    <dgm:pt modelId="{283EA44E-814F-4BB5-8749-DF8F91370F21}" type="pres">
      <dgm:prSet presAssocID="{7DB61EED-8DFA-47F0-A2AF-AF3A3597C98B}" presName="hierChild5" presStyleCnt="0"/>
      <dgm:spPr/>
    </dgm:pt>
    <dgm:pt modelId="{AC8291FD-1C36-4632-BFDE-A965F0333A76}" type="pres">
      <dgm:prSet presAssocID="{36EE34AD-FA16-467C-B20F-923B5E379544}" presName="Name37" presStyleLbl="parChTrans1D2" presStyleIdx="2" presStyleCnt="8"/>
      <dgm:spPr/>
    </dgm:pt>
    <dgm:pt modelId="{AD130F44-E3F4-4C19-A267-B2BFC6BD2CAF}" type="pres">
      <dgm:prSet presAssocID="{DEAE6765-D447-4C56-BD50-A3B97B92E48A}" presName="hierRoot2" presStyleCnt="0">
        <dgm:presLayoutVars>
          <dgm:hierBranch val="init"/>
        </dgm:presLayoutVars>
      </dgm:prSet>
      <dgm:spPr/>
    </dgm:pt>
    <dgm:pt modelId="{20BBAA34-3043-4F57-BC85-2278D60DFCDC}" type="pres">
      <dgm:prSet presAssocID="{DEAE6765-D447-4C56-BD50-A3B97B92E48A}" presName="rootComposite" presStyleCnt="0"/>
      <dgm:spPr/>
    </dgm:pt>
    <dgm:pt modelId="{312B8F40-F6D0-4C50-8C68-2AD926C419E6}" type="pres">
      <dgm:prSet presAssocID="{DEAE6765-D447-4C56-BD50-A3B97B92E48A}" presName="rootText" presStyleLbl="node1" presStyleIdx="4" presStyleCnt="11">
        <dgm:presLayoutVars>
          <dgm:chMax/>
          <dgm:chPref val="3"/>
        </dgm:presLayoutVars>
      </dgm:prSet>
      <dgm:spPr/>
    </dgm:pt>
    <dgm:pt modelId="{6447B9DF-ACA5-4BFC-9573-8F06494DBA05}" type="pres">
      <dgm:prSet presAssocID="{DEAE6765-D447-4C56-BD50-A3B97B92E48A}" presName="titleText2" presStyleLbl="fgAcc1" presStyleIdx="4" presStyleCnt="11" custScaleX="133868" custScaleY="103711" custLinFactNeighborX="7554" custLinFactNeighborY="5628">
        <dgm:presLayoutVars>
          <dgm:chMax val="0"/>
          <dgm:chPref val="0"/>
        </dgm:presLayoutVars>
      </dgm:prSet>
      <dgm:spPr/>
    </dgm:pt>
    <dgm:pt modelId="{151BBED0-CAE0-4EF3-A03A-0E6CA5502E96}" type="pres">
      <dgm:prSet presAssocID="{DEAE6765-D447-4C56-BD50-A3B97B92E48A}" presName="rootConnector" presStyleLbl="node2" presStyleIdx="0" presStyleCnt="0"/>
      <dgm:spPr/>
    </dgm:pt>
    <dgm:pt modelId="{21B86AA0-6CAB-419E-9B06-DC7452AA7D4A}" type="pres">
      <dgm:prSet presAssocID="{DEAE6765-D447-4C56-BD50-A3B97B92E48A}" presName="hierChild4" presStyleCnt="0"/>
      <dgm:spPr/>
    </dgm:pt>
    <dgm:pt modelId="{256B0A9E-CF4D-4580-8E4C-870DE94EBB17}" type="pres">
      <dgm:prSet presAssocID="{C6E35A99-9E62-48FA-B15B-C09B8FCDBDAC}" presName="Name37" presStyleLbl="parChTrans1D3" presStyleIdx="2" presStyleCnt="5"/>
      <dgm:spPr/>
    </dgm:pt>
    <dgm:pt modelId="{FF14AB15-A4A0-4B44-867B-6860C2137C38}" type="pres">
      <dgm:prSet presAssocID="{D07B81CB-D769-4054-AA00-CB3B8F62E504}" presName="hierRoot2" presStyleCnt="0">
        <dgm:presLayoutVars>
          <dgm:hierBranch val="init"/>
        </dgm:presLayoutVars>
      </dgm:prSet>
      <dgm:spPr/>
    </dgm:pt>
    <dgm:pt modelId="{2DCD3180-0427-488A-A356-AE48BA9585E1}" type="pres">
      <dgm:prSet presAssocID="{D07B81CB-D769-4054-AA00-CB3B8F62E504}" presName="rootComposite" presStyleCnt="0"/>
      <dgm:spPr/>
    </dgm:pt>
    <dgm:pt modelId="{C71CF8A9-9F4F-4DF0-B1B1-706457A10A03}" type="pres">
      <dgm:prSet presAssocID="{D07B81CB-D769-4054-AA00-CB3B8F62E504}" presName="rootText" presStyleLbl="node1" presStyleIdx="5" presStyleCnt="11" custScaleX="121457" custScaleY="117295">
        <dgm:presLayoutVars>
          <dgm:chMax/>
          <dgm:chPref val="3"/>
        </dgm:presLayoutVars>
      </dgm:prSet>
      <dgm:spPr/>
    </dgm:pt>
    <dgm:pt modelId="{6D803A0A-0F4C-4B9D-8212-094137BBFD55}" type="pres">
      <dgm:prSet presAssocID="{D07B81CB-D769-4054-AA00-CB3B8F62E504}" presName="titleText2" presStyleLbl="fgAcc1" presStyleIdx="5" presStyleCnt="11" custLinFactY="36686" custLinFactNeighborX="12125" custLinFactNeighborY="100000">
        <dgm:presLayoutVars>
          <dgm:chMax val="0"/>
          <dgm:chPref val="0"/>
        </dgm:presLayoutVars>
      </dgm:prSet>
      <dgm:spPr/>
    </dgm:pt>
    <dgm:pt modelId="{8D9E5058-11E0-442B-B288-4F396AED018F}" type="pres">
      <dgm:prSet presAssocID="{D07B81CB-D769-4054-AA00-CB3B8F62E504}" presName="rootConnector" presStyleLbl="node3" presStyleIdx="0" presStyleCnt="0"/>
      <dgm:spPr/>
    </dgm:pt>
    <dgm:pt modelId="{DE710358-0493-45BF-8099-D3436AB3E0D0}" type="pres">
      <dgm:prSet presAssocID="{D07B81CB-D769-4054-AA00-CB3B8F62E504}" presName="hierChild4" presStyleCnt="0"/>
      <dgm:spPr/>
    </dgm:pt>
    <dgm:pt modelId="{D26A5B68-7956-4623-8875-694F7CD269EE}" type="pres">
      <dgm:prSet presAssocID="{D07B81CB-D769-4054-AA00-CB3B8F62E504}" presName="hierChild5" presStyleCnt="0"/>
      <dgm:spPr/>
    </dgm:pt>
    <dgm:pt modelId="{124FAB1A-079A-436A-A690-9CC74310D137}" type="pres">
      <dgm:prSet presAssocID="{DEAE6765-D447-4C56-BD50-A3B97B92E48A}" presName="hierChild5" presStyleCnt="0"/>
      <dgm:spPr/>
    </dgm:pt>
    <dgm:pt modelId="{3DFC7327-B721-40BF-AB3F-0812C0E5E06C}" type="pres">
      <dgm:prSet presAssocID="{E05587ED-F887-4736-BFE6-3FD90B55B291}" presName="Name37" presStyleLbl="parChTrans1D2" presStyleIdx="3" presStyleCnt="8"/>
      <dgm:spPr/>
    </dgm:pt>
    <dgm:pt modelId="{A8D98B8A-2B25-4BC8-AED2-5D8462BA1A58}" type="pres">
      <dgm:prSet presAssocID="{FA6254BE-80AB-4E49-A070-D8B8181A8B2D}" presName="hierRoot2" presStyleCnt="0">
        <dgm:presLayoutVars>
          <dgm:hierBranch val="init"/>
        </dgm:presLayoutVars>
      </dgm:prSet>
      <dgm:spPr/>
    </dgm:pt>
    <dgm:pt modelId="{E5921485-B59E-4733-847F-01B8919BC0FB}" type="pres">
      <dgm:prSet presAssocID="{FA6254BE-80AB-4E49-A070-D8B8181A8B2D}" presName="rootComposite" presStyleCnt="0"/>
      <dgm:spPr/>
    </dgm:pt>
    <dgm:pt modelId="{02AA4EA0-C86D-4C64-A268-11806241C59D}" type="pres">
      <dgm:prSet presAssocID="{FA6254BE-80AB-4E49-A070-D8B8181A8B2D}" presName="rootText" presStyleLbl="node1" presStyleIdx="6" presStyleCnt="11">
        <dgm:presLayoutVars>
          <dgm:chMax/>
          <dgm:chPref val="3"/>
        </dgm:presLayoutVars>
      </dgm:prSet>
      <dgm:spPr/>
    </dgm:pt>
    <dgm:pt modelId="{E6C48E14-DBA7-4459-8740-CDB714AAF78E}" type="pres">
      <dgm:prSet presAssocID="{FA6254BE-80AB-4E49-A070-D8B8181A8B2D}" presName="titleText2" presStyleLbl="fgAcc1" presStyleIdx="6" presStyleCnt="11">
        <dgm:presLayoutVars>
          <dgm:chMax val="0"/>
          <dgm:chPref val="0"/>
        </dgm:presLayoutVars>
      </dgm:prSet>
      <dgm:spPr/>
    </dgm:pt>
    <dgm:pt modelId="{8B6F5C9A-B293-490D-AD06-9FBAD3769BC4}" type="pres">
      <dgm:prSet presAssocID="{FA6254BE-80AB-4E49-A070-D8B8181A8B2D}" presName="rootConnector" presStyleLbl="node2" presStyleIdx="0" presStyleCnt="0"/>
      <dgm:spPr/>
    </dgm:pt>
    <dgm:pt modelId="{9C86BCC4-EFDA-4C3B-92A1-B51C38F3C74B}" type="pres">
      <dgm:prSet presAssocID="{FA6254BE-80AB-4E49-A070-D8B8181A8B2D}" presName="hierChild4" presStyleCnt="0"/>
      <dgm:spPr/>
    </dgm:pt>
    <dgm:pt modelId="{80CBCDD6-90EB-4BD8-92D5-D50CCB2CEBB3}" type="pres">
      <dgm:prSet presAssocID="{6A56F60C-CB9C-422D-A8D9-85E3F2D7801D}" presName="Name37" presStyleLbl="parChTrans1D3" presStyleIdx="3" presStyleCnt="5"/>
      <dgm:spPr/>
    </dgm:pt>
    <dgm:pt modelId="{20CE3E38-CFFB-4F83-BA37-B4BDF2F5A339}" type="pres">
      <dgm:prSet presAssocID="{DF4C8913-17D7-4EE7-AE24-1C9EE5270B9D}" presName="hierRoot2" presStyleCnt="0">
        <dgm:presLayoutVars>
          <dgm:hierBranch val="init"/>
        </dgm:presLayoutVars>
      </dgm:prSet>
      <dgm:spPr/>
    </dgm:pt>
    <dgm:pt modelId="{AD7B4B50-46BA-4A95-A21D-FD82C86E0108}" type="pres">
      <dgm:prSet presAssocID="{DF4C8913-17D7-4EE7-AE24-1C9EE5270B9D}" presName="rootComposite" presStyleCnt="0"/>
      <dgm:spPr/>
    </dgm:pt>
    <dgm:pt modelId="{77CEDED6-5ADD-4F1B-BE7C-5BCBD71601E8}" type="pres">
      <dgm:prSet presAssocID="{DF4C8913-17D7-4EE7-AE24-1C9EE5270B9D}" presName="rootText" presStyleLbl="node1" presStyleIdx="7" presStyleCnt="11" custScaleX="130625">
        <dgm:presLayoutVars>
          <dgm:chMax/>
          <dgm:chPref val="3"/>
        </dgm:presLayoutVars>
      </dgm:prSet>
      <dgm:spPr/>
    </dgm:pt>
    <dgm:pt modelId="{000CC0D6-3884-4E60-AC1F-DB9A08BA83FC}" type="pres">
      <dgm:prSet presAssocID="{DF4C8913-17D7-4EE7-AE24-1C9EE5270B9D}" presName="titleText2" presStyleLbl="fgAcc1" presStyleIdx="7" presStyleCnt="11" custLinFactY="33368" custLinFactNeighborX="10515" custLinFactNeighborY="100000">
        <dgm:presLayoutVars>
          <dgm:chMax val="0"/>
          <dgm:chPref val="0"/>
        </dgm:presLayoutVars>
      </dgm:prSet>
      <dgm:spPr/>
    </dgm:pt>
    <dgm:pt modelId="{A2698717-6DD8-4033-8154-C4B3137DE618}" type="pres">
      <dgm:prSet presAssocID="{DF4C8913-17D7-4EE7-AE24-1C9EE5270B9D}" presName="rootConnector" presStyleLbl="node3" presStyleIdx="0" presStyleCnt="0"/>
      <dgm:spPr/>
    </dgm:pt>
    <dgm:pt modelId="{43332002-4548-4381-90ED-39BC5CD94E9B}" type="pres">
      <dgm:prSet presAssocID="{DF4C8913-17D7-4EE7-AE24-1C9EE5270B9D}" presName="hierChild4" presStyleCnt="0"/>
      <dgm:spPr/>
    </dgm:pt>
    <dgm:pt modelId="{0A69D941-1A92-4A4D-B174-F48BC2337594}" type="pres">
      <dgm:prSet presAssocID="{DF4C8913-17D7-4EE7-AE24-1C9EE5270B9D}" presName="hierChild5" presStyleCnt="0"/>
      <dgm:spPr/>
    </dgm:pt>
    <dgm:pt modelId="{BF33F3FC-7CEB-45C8-B3B1-91276E54140B}" type="pres">
      <dgm:prSet presAssocID="{FA6254BE-80AB-4E49-A070-D8B8181A8B2D}" presName="hierChild5" presStyleCnt="0"/>
      <dgm:spPr/>
    </dgm:pt>
    <dgm:pt modelId="{B073E7AC-E0CF-4F8E-8EEE-413578292779}" type="pres">
      <dgm:prSet presAssocID="{21FC08EE-CE7D-4745-A4F5-E069FED7A22F}" presName="Name37" presStyleLbl="parChTrans1D2" presStyleIdx="4" presStyleCnt="8"/>
      <dgm:spPr/>
    </dgm:pt>
    <dgm:pt modelId="{3DF5673B-F418-4080-B6C1-B7A4EA92B910}" type="pres">
      <dgm:prSet presAssocID="{55FA9454-FD0B-4738-B24A-290C63455841}" presName="hierRoot2" presStyleCnt="0">
        <dgm:presLayoutVars>
          <dgm:hierBranch val="init"/>
        </dgm:presLayoutVars>
      </dgm:prSet>
      <dgm:spPr/>
    </dgm:pt>
    <dgm:pt modelId="{73B54894-E03D-42C9-A805-59B06BD41D38}" type="pres">
      <dgm:prSet presAssocID="{55FA9454-FD0B-4738-B24A-290C63455841}" presName="rootComposite" presStyleCnt="0"/>
      <dgm:spPr/>
    </dgm:pt>
    <dgm:pt modelId="{1D6856BF-5C03-4520-8B0F-BE70ADDE239B}" type="pres">
      <dgm:prSet presAssocID="{55FA9454-FD0B-4738-B24A-290C63455841}" presName="rootText" presStyleLbl="node1" presStyleIdx="8" presStyleCnt="11">
        <dgm:presLayoutVars>
          <dgm:chMax/>
          <dgm:chPref val="3"/>
        </dgm:presLayoutVars>
      </dgm:prSet>
      <dgm:spPr/>
    </dgm:pt>
    <dgm:pt modelId="{E3A53022-FDF9-40D1-ACCD-077F5A1D1626}" type="pres">
      <dgm:prSet presAssocID="{55FA9454-FD0B-4738-B24A-290C63455841}" presName="titleText2" presStyleLbl="fgAcc1" presStyleIdx="8" presStyleCnt="11">
        <dgm:presLayoutVars>
          <dgm:chMax val="0"/>
          <dgm:chPref val="0"/>
        </dgm:presLayoutVars>
      </dgm:prSet>
      <dgm:spPr/>
    </dgm:pt>
    <dgm:pt modelId="{CCE6EF68-DE3D-46FF-BEFC-C5341ECDB1A7}" type="pres">
      <dgm:prSet presAssocID="{55FA9454-FD0B-4738-B24A-290C63455841}" presName="rootConnector" presStyleLbl="node2" presStyleIdx="0" presStyleCnt="0"/>
      <dgm:spPr/>
    </dgm:pt>
    <dgm:pt modelId="{D4FBCB56-3670-4AC3-9047-21D691AECFED}" type="pres">
      <dgm:prSet presAssocID="{55FA9454-FD0B-4738-B24A-290C63455841}" presName="hierChild4" presStyleCnt="0"/>
      <dgm:spPr/>
    </dgm:pt>
    <dgm:pt modelId="{321F8971-A5A8-4EF6-A87B-765AB63CF4F1}" type="pres">
      <dgm:prSet presAssocID="{A02F6BF1-CE61-40EB-821D-A94A4314E8FB}" presName="Name37" presStyleLbl="parChTrans1D3" presStyleIdx="4" presStyleCnt="5"/>
      <dgm:spPr/>
    </dgm:pt>
    <dgm:pt modelId="{0A45C34B-DBD9-43E4-AE82-3B54D7344A8B}" type="pres">
      <dgm:prSet presAssocID="{88A07503-A2D5-42ED-BF5B-1CA14B9C2E11}" presName="hierRoot2" presStyleCnt="0">
        <dgm:presLayoutVars>
          <dgm:hierBranch val="init"/>
        </dgm:presLayoutVars>
      </dgm:prSet>
      <dgm:spPr/>
    </dgm:pt>
    <dgm:pt modelId="{5100CDFE-67AE-4546-84CC-49056D338B65}" type="pres">
      <dgm:prSet presAssocID="{88A07503-A2D5-42ED-BF5B-1CA14B9C2E11}" presName="rootComposite" presStyleCnt="0"/>
      <dgm:spPr/>
    </dgm:pt>
    <dgm:pt modelId="{5966A0EC-D8E0-498A-9B9C-A7A1E47358BA}" type="pres">
      <dgm:prSet presAssocID="{88A07503-A2D5-42ED-BF5B-1CA14B9C2E11}" presName="rootText" presStyleLbl="node1" presStyleIdx="9" presStyleCnt="11" custScaleX="171337" custLinFactNeighborX="8021" custLinFactNeighborY="3676">
        <dgm:presLayoutVars>
          <dgm:chMax/>
          <dgm:chPref val="3"/>
        </dgm:presLayoutVars>
      </dgm:prSet>
      <dgm:spPr/>
    </dgm:pt>
    <dgm:pt modelId="{0FB49AE2-D8EF-4ECA-9FE6-44F67AB6619F}" type="pres">
      <dgm:prSet presAssocID="{88A07503-A2D5-42ED-BF5B-1CA14B9C2E11}" presName="titleText2" presStyleLbl="fgAcc1" presStyleIdx="9" presStyleCnt="11" custLinFactY="38383" custLinFactNeighborX="14943" custLinFactNeighborY="100000">
        <dgm:presLayoutVars>
          <dgm:chMax val="0"/>
          <dgm:chPref val="0"/>
        </dgm:presLayoutVars>
      </dgm:prSet>
      <dgm:spPr/>
    </dgm:pt>
    <dgm:pt modelId="{B3A0C758-24E5-458E-BCA8-5E6C86772698}" type="pres">
      <dgm:prSet presAssocID="{88A07503-A2D5-42ED-BF5B-1CA14B9C2E11}" presName="rootConnector" presStyleLbl="node3" presStyleIdx="0" presStyleCnt="0"/>
      <dgm:spPr/>
    </dgm:pt>
    <dgm:pt modelId="{68DFD375-4BF0-4195-BC26-587FBB664C5C}" type="pres">
      <dgm:prSet presAssocID="{88A07503-A2D5-42ED-BF5B-1CA14B9C2E11}" presName="hierChild4" presStyleCnt="0"/>
      <dgm:spPr/>
    </dgm:pt>
    <dgm:pt modelId="{545DE7CA-5D49-4BDD-9554-1574E793C066}" type="pres">
      <dgm:prSet presAssocID="{88A07503-A2D5-42ED-BF5B-1CA14B9C2E11}" presName="hierChild5" presStyleCnt="0"/>
      <dgm:spPr/>
    </dgm:pt>
    <dgm:pt modelId="{D6B1F591-0C91-4990-A6EC-13F57FE13B27}" type="pres">
      <dgm:prSet presAssocID="{55FA9454-FD0B-4738-B24A-290C63455841}" presName="hierChild5" presStyleCnt="0"/>
      <dgm:spPr/>
    </dgm:pt>
    <dgm:pt modelId="{9BCC2D2C-CAB0-44F4-A4CE-37BAA870251D}" type="pres">
      <dgm:prSet presAssocID="{B4DFADD6-0F3F-4DEA-8E76-C6C3D1D3AB71}" presName="Name37" presStyleLbl="parChTrans1D2" presStyleIdx="5" presStyleCnt="8"/>
      <dgm:spPr/>
    </dgm:pt>
    <dgm:pt modelId="{F23CB7F6-0BE6-4160-8704-4C04206FA8BF}" type="pres">
      <dgm:prSet presAssocID="{7FF7258B-A012-4022-BBD6-717DAAC096CA}" presName="hierRoot2" presStyleCnt="0">
        <dgm:presLayoutVars>
          <dgm:hierBranch val="init"/>
        </dgm:presLayoutVars>
      </dgm:prSet>
      <dgm:spPr/>
    </dgm:pt>
    <dgm:pt modelId="{1AD30D5D-1886-47FC-89D7-477EE151B020}" type="pres">
      <dgm:prSet presAssocID="{7FF7258B-A012-4022-BBD6-717DAAC096CA}" presName="rootComposite" presStyleCnt="0"/>
      <dgm:spPr/>
    </dgm:pt>
    <dgm:pt modelId="{DBCF5F3D-C0CB-46D4-91F9-614FB7632F54}" type="pres">
      <dgm:prSet presAssocID="{7FF7258B-A012-4022-BBD6-717DAAC096CA}" presName="rootText" presStyleLbl="node1" presStyleIdx="10" presStyleCnt="11">
        <dgm:presLayoutVars>
          <dgm:chMax/>
          <dgm:chPref val="3"/>
        </dgm:presLayoutVars>
      </dgm:prSet>
      <dgm:spPr/>
    </dgm:pt>
    <dgm:pt modelId="{589E9A50-79D4-491A-A4D4-E799D97CAEF9}" type="pres">
      <dgm:prSet presAssocID="{7FF7258B-A012-4022-BBD6-717DAAC096CA}" presName="titleText2" presStyleLbl="fgAcc1" presStyleIdx="10" presStyleCnt="11" custLinFactNeighborX="1194" custLinFactNeighborY="99637">
        <dgm:presLayoutVars>
          <dgm:chMax val="0"/>
          <dgm:chPref val="0"/>
        </dgm:presLayoutVars>
      </dgm:prSet>
      <dgm:spPr/>
    </dgm:pt>
    <dgm:pt modelId="{BD944C31-000F-4D6A-8640-B6C95698EF1D}" type="pres">
      <dgm:prSet presAssocID="{7FF7258B-A012-4022-BBD6-717DAAC096CA}" presName="rootConnector" presStyleLbl="node2" presStyleIdx="0" presStyleCnt="0"/>
      <dgm:spPr/>
    </dgm:pt>
    <dgm:pt modelId="{F8A463B9-E2D2-4E1A-9252-41E872DE010C}" type="pres">
      <dgm:prSet presAssocID="{7FF7258B-A012-4022-BBD6-717DAAC096CA}" presName="hierChild4" presStyleCnt="0"/>
      <dgm:spPr/>
    </dgm:pt>
    <dgm:pt modelId="{6405CF02-BC64-43D6-86BA-53AC9273D6F1}" type="pres">
      <dgm:prSet presAssocID="{7FF7258B-A012-4022-BBD6-717DAAC096CA}" presName="hierChild5" presStyleCnt="0"/>
      <dgm:spPr/>
    </dgm:pt>
    <dgm:pt modelId="{D12437EC-B51B-4710-B7AB-0521F14F800F}" type="pres">
      <dgm:prSet presAssocID="{4FBBBD30-BB35-4B54-A596-4184683DB145}" presName="hierChild3" presStyleCnt="0"/>
      <dgm:spPr/>
    </dgm:pt>
    <dgm:pt modelId="{AE3D8EA2-CB88-47E7-BED4-CBE026FDD501}" type="pres">
      <dgm:prSet presAssocID="{98D7E035-7B4D-4CFE-BF41-DA1B887A8B2D}" presName="Name96" presStyleLbl="parChTrans1D2" presStyleIdx="6" presStyleCnt="8"/>
      <dgm:spPr/>
    </dgm:pt>
    <dgm:pt modelId="{05AA1705-5FC4-4DFA-96C6-0BAA6E42BC40}" type="pres">
      <dgm:prSet presAssocID="{2BD6854B-2443-4833-91A8-A18F82893E8C}" presName="hierRoot3" presStyleCnt="0">
        <dgm:presLayoutVars>
          <dgm:hierBranch val="init"/>
        </dgm:presLayoutVars>
      </dgm:prSet>
      <dgm:spPr/>
    </dgm:pt>
    <dgm:pt modelId="{A502A372-A9BC-4547-A0DD-C9D03267EB65}" type="pres">
      <dgm:prSet presAssocID="{2BD6854B-2443-4833-91A8-A18F82893E8C}" presName="rootComposite3" presStyleCnt="0"/>
      <dgm:spPr/>
    </dgm:pt>
    <dgm:pt modelId="{438D2037-7072-42B9-BC95-380517D181E8}" type="pres">
      <dgm:prSet presAssocID="{2BD6854B-2443-4833-91A8-A18F82893E8C}" presName="rootText3" presStyleLbl="asst1" presStyleIdx="0" presStyleCnt="2">
        <dgm:presLayoutVars>
          <dgm:chPref val="3"/>
        </dgm:presLayoutVars>
      </dgm:prSet>
      <dgm:spPr/>
    </dgm:pt>
    <dgm:pt modelId="{D6B5A33C-1574-4547-BA5D-5E2EB21797D5}" type="pres">
      <dgm:prSet presAssocID="{2BD6854B-2443-4833-91A8-A18F82893E8C}" presName="titleText3" presStyleLbl="fgAcc2" presStyleIdx="0" presStyleCnt="2" custLinFactX="-61381" custLinFactY="-64518" custLinFactNeighborX="-100000" custLinFactNeighborY="-100000">
        <dgm:presLayoutVars>
          <dgm:chMax val="0"/>
          <dgm:chPref val="0"/>
        </dgm:presLayoutVars>
      </dgm:prSet>
      <dgm:spPr/>
    </dgm:pt>
    <dgm:pt modelId="{512C57F1-C131-49BD-9F68-E14C6F29C51D}" type="pres">
      <dgm:prSet presAssocID="{2BD6854B-2443-4833-91A8-A18F82893E8C}" presName="rootConnector3" presStyleLbl="asst1" presStyleIdx="0" presStyleCnt="2"/>
      <dgm:spPr/>
    </dgm:pt>
    <dgm:pt modelId="{C61A1DDA-F78E-4C6B-8D94-929E58FB41DE}" type="pres">
      <dgm:prSet presAssocID="{2BD6854B-2443-4833-91A8-A18F82893E8C}" presName="hierChild6" presStyleCnt="0"/>
      <dgm:spPr/>
    </dgm:pt>
    <dgm:pt modelId="{9BFBE627-ED3C-424A-B583-03ABEAC0310F}" type="pres">
      <dgm:prSet presAssocID="{2BD6854B-2443-4833-91A8-A18F82893E8C}" presName="hierChild7" presStyleCnt="0"/>
      <dgm:spPr/>
    </dgm:pt>
    <dgm:pt modelId="{48F2D28F-97A9-45F1-8D9F-BF586BA3B5B8}" type="pres">
      <dgm:prSet presAssocID="{8FF43885-882F-43AE-9209-8507F4E47AFC}" presName="Name96" presStyleLbl="parChTrans1D2" presStyleIdx="7" presStyleCnt="8"/>
      <dgm:spPr/>
    </dgm:pt>
    <dgm:pt modelId="{25088C1E-E4ED-4E2E-887E-F4D04F33CB12}" type="pres">
      <dgm:prSet presAssocID="{0262A7D0-C814-4B20-AAAB-84581762690A}" presName="hierRoot3" presStyleCnt="0">
        <dgm:presLayoutVars>
          <dgm:hierBranch val="init"/>
        </dgm:presLayoutVars>
      </dgm:prSet>
      <dgm:spPr/>
    </dgm:pt>
    <dgm:pt modelId="{FA81727F-2133-4506-AA7D-3AD5915D4420}" type="pres">
      <dgm:prSet presAssocID="{0262A7D0-C814-4B20-AAAB-84581762690A}" presName="rootComposite3" presStyleCnt="0"/>
      <dgm:spPr/>
    </dgm:pt>
    <dgm:pt modelId="{96CFA869-FE0C-4709-8ACE-35F44377EB4F}" type="pres">
      <dgm:prSet presAssocID="{0262A7D0-C814-4B20-AAAB-84581762690A}" presName="rootText3" presStyleLbl="asst1" presStyleIdx="1" presStyleCnt="2" custScaleX="124762">
        <dgm:presLayoutVars>
          <dgm:chPref val="3"/>
        </dgm:presLayoutVars>
      </dgm:prSet>
      <dgm:spPr/>
    </dgm:pt>
    <dgm:pt modelId="{44EF86CE-C731-492C-8F87-613467B0286F}" type="pres">
      <dgm:prSet presAssocID="{0262A7D0-C814-4B20-AAAB-84581762690A}" presName="titleText3" presStyleLbl="fgAcc2" presStyleIdx="1" presStyleCnt="2" custLinFactX="23766" custLinFactY="-77173" custLinFactNeighborX="100000" custLinFactNeighborY="-100000">
        <dgm:presLayoutVars>
          <dgm:chMax val="0"/>
          <dgm:chPref val="0"/>
        </dgm:presLayoutVars>
      </dgm:prSet>
      <dgm:spPr/>
    </dgm:pt>
    <dgm:pt modelId="{1FA4962B-1A04-4E46-BC33-AD8FEAF9F3DA}" type="pres">
      <dgm:prSet presAssocID="{0262A7D0-C814-4B20-AAAB-84581762690A}" presName="rootConnector3" presStyleLbl="asst1" presStyleIdx="1" presStyleCnt="2"/>
      <dgm:spPr/>
    </dgm:pt>
    <dgm:pt modelId="{0E1A71A7-3F44-4719-A7E9-F9F36D912CF2}" type="pres">
      <dgm:prSet presAssocID="{0262A7D0-C814-4B20-AAAB-84581762690A}" presName="hierChild6" presStyleCnt="0"/>
      <dgm:spPr/>
    </dgm:pt>
    <dgm:pt modelId="{3A2E50F1-3C70-423E-BA73-97C70D9F3452}" type="pres">
      <dgm:prSet presAssocID="{0262A7D0-C814-4B20-AAAB-84581762690A}" presName="hierChild7" presStyleCnt="0"/>
      <dgm:spPr/>
    </dgm:pt>
  </dgm:ptLst>
  <dgm:cxnLst>
    <dgm:cxn modelId="{B5D53B04-2C6F-437B-81DB-90E8C2579F63}" type="presOf" srcId="{DF4C8913-17D7-4EE7-AE24-1C9EE5270B9D}" destId="{77CEDED6-5ADD-4F1B-BE7C-5BCBD71601E8}" srcOrd="0" destOrd="0" presId="urn:microsoft.com/office/officeart/2008/layout/NameandTitleOrganizationalChart"/>
    <dgm:cxn modelId="{70927C08-F8AB-4E09-8A25-CA7AB3EE76AE}" type="presOf" srcId="{12C8887F-D746-49C2-9C4D-41879EB8C4E7}" destId="{E3A53022-FDF9-40D1-ACCD-077F5A1D1626}" srcOrd="0" destOrd="0" presId="urn:microsoft.com/office/officeart/2008/layout/NameandTitleOrganizationalChart"/>
    <dgm:cxn modelId="{E339E80D-635D-4DBE-AC26-1FBD1EC1DCB9}" type="presOf" srcId="{2BD6854B-2443-4833-91A8-A18F82893E8C}" destId="{438D2037-7072-42B9-BC95-380517D181E8}" srcOrd="0" destOrd="0" presId="urn:microsoft.com/office/officeart/2008/layout/NameandTitleOrganizationalChart"/>
    <dgm:cxn modelId="{FA5E7412-0B69-4F65-9FB5-346A5AC7FDD8}" type="presOf" srcId="{DEAE6765-D447-4C56-BD50-A3B97B92E48A}" destId="{312B8F40-F6D0-4C50-8C68-2AD926C419E6}" srcOrd="0" destOrd="0" presId="urn:microsoft.com/office/officeart/2008/layout/NameandTitleOrganizationalChart"/>
    <dgm:cxn modelId="{7F601115-F882-4278-B8FC-05C6ED6AA95F}" type="presOf" srcId="{28E9D036-977D-4A95-BAD9-9BF4520CF790}" destId="{71447864-5174-4EF8-9133-8CB731580E99}" srcOrd="0" destOrd="0" presId="urn:microsoft.com/office/officeart/2008/layout/NameandTitleOrganizationalChart"/>
    <dgm:cxn modelId="{AF27C216-95DE-4708-AC1A-C9551D4DA239}" type="presOf" srcId="{2BD6854B-2443-4833-91A8-A18F82893E8C}" destId="{512C57F1-C131-49BD-9F68-E14C6F29C51D}" srcOrd="1" destOrd="0" presId="urn:microsoft.com/office/officeart/2008/layout/NameandTitleOrganizationalChart"/>
    <dgm:cxn modelId="{E74A811C-1B33-418C-B05C-47FD15B29315}" type="presOf" srcId="{9752280B-11E1-4813-8D96-1B449CDF6739}" destId="{E674946E-7F4A-4CAE-9FE7-0585CB3CCE55}" srcOrd="0" destOrd="0" presId="urn:microsoft.com/office/officeart/2008/layout/NameandTitleOrganizationalChart"/>
    <dgm:cxn modelId="{1BDA5422-3B6B-49A2-801C-8AA9F1765A55}" srcId="{FA6254BE-80AB-4E49-A070-D8B8181A8B2D}" destId="{DF4C8913-17D7-4EE7-AE24-1C9EE5270B9D}" srcOrd="0" destOrd="0" parTransId="{6A56F60C-CB9C-422D-A8D9-85E3F2D7801D}" sibTransId="{DC3D6DA6-75E0-45A8-A681-1B7593ACC076}"/>
    <dgm:cxn modelId="{FB724823-577C-4BE5-9F2E-3C18793A4F81}" type="presOf" srcId="{4572FAEA-E8A5-4264-A742-6E8E292BE8E6}" destId="{41A44F6C-C764-45E8-9526-94B26B24102A}" srcOrd="0" destOrd="0" presId="urn:microsoft.com/office/officeart/2008/layout/NameandTitleOrganizationalChart"/>
    <dgm:cxn modelId="{EE279424-677C-4FE9-BFFD-B7D9CF76F2B6}" type="presOf" srcId="{55FA9454-FD0B-4738-B24A-290C63455841}" destId="{1D6856BF-5C03-4520-8B0F-BE70ADDE239B}" srcOrd="0" destOrd="0" presId="urn:microsoft.com/office/officeart/2008/layout/NameandTitleOrganizationalChart"/>
    <dgm:cxn modelId="{5BCB5025-AB56-4567-AF4A-A36EB1374169}" type="presOf" srcId="{7FF7258B-A012-4022-BBD6-717DAAC096CA}" destId="{DBCF5F3D-C0CB-46D4-91F9-614FB7632F54}" srcOrd="0" destOrd="0" presId="urn:microsoft.com/office/officeart/2008/layout/NameandTitleOrganizationalChart"/>
    <dgm:cxn modelId="{1F33C428-E6A3-4F05-BF5A-0BC70D9B7A4A}" type="presOf" srcId="{4572FAEA-E8A5-4264-A742-6E8E292BE8E6}" destId="{AA7096A5-8C96-4AA1-B9AA-650F64E5D79C}" srcOrd="1" destOrd="0" presId="urn:microsoft.com/office/officeart/2008/layout/NameandTitleOrganizationalChart"/>
    <dgm:cxn modelId="{F5F8DB2A-0C19-401E-AF17-E7B4A432674B}" srcId="{55FA9454-FD0B-4738-B24A-290C63455841}" destId="{88A07503-A2D5-42ED-BF5B-1CA14B9C2E11}" srcOrd="0" destOrd="0" parTransId="{A02F6BF1-CE61-40EB-821D-A94A4314E8FB}" sibTransId="{A793170F-EABC-4F2B-81DA-361F26CDB0E0}"/>
    <dgm:cxn modelId="{7B8F102C-9BC2-43BB-9C96-0C188987291B}" type="presOf" srcId="{5D288FB5-6A84-4B2E-9204-34485793C831}" destId="{589E9A50-79D4-491A-A4D4-E799D97CAEF9}" srcOrd="0" destOrd="0" presId="urn:microsoft.com/office/officeart/2008/layout/NameandTitleOrganizationalChart"/>
    <dgm:cxn modelId="{031AD72F-AFFD-4F55-8D9D-57CCBA0AC1C0}" type="presOf" srcId="{0262A7D0-C814-4B20-AAAB-84581762690A}" destId="{96CFA869-FE0C-4709-8ACE-35F44377EB4F}" srcOrd="0" destOrd="0" presId="urn:microsoft.com/office/officeart/2008/layout/NameandTitleOrganizationalChart"/>
    <dgm:cxn modelId="{2E156C35-9B02-457B-9AAB-A0EA3028C3EA}" type="presOf" srcId="{DEAE6765-D447-4C56-BD50-A3B97B92E48A}" destId="{151BBED0-CAE0-4EF3-A03A-0E6CA5502E96}" srcOrd="1" destOrd="0" presId="urn:microsoft.com/office/officeart/2008/layout/NameandTitleOrganizationalChart"/>
    <dgm:cxn modelId="{6215733D-0F5F-4691-9BC5-0E286DA11927}" type="presOf" srcId="{BD42DDD4-33A9-4822-81B4-A86395F304F5}" destId="{F2718A21-5312-4EA5-93D9-D92604D02D7C}" srcOrd="0" destOrd="0" presId="urn:microsoft.com/office/officeart/2008/layout/NameandTitleOrganizationalChart"/>
    <dgm:cxn modelId="{4AFE2D3E-EF1C-4ED7-B557-5CC7AF509106}" type="presOf" srcId="{88A07503-A2D5-42ED-BF5B-1CA14B9C2E11}" destId="{B3A0C758-24E5-458E-BCA8-5E6C86772698}" srcOrd="1" destOrd="0" presId="urn:microsoft.com/office/officeart/2008/layout/NameandTitleOrganizationalChart"/>
    <dgm:cxn modelId="{C20CF95B-864C-41B5-BB95-6F815115727D}" type="presOf" srcId="{7DB61EED-8DFA-47F0-A2AF-AF3A3597C98B}" destId="{1BF9C872-536D-41B9-8A26-3301EDDAA385}" srcOrd="0" destOrd="0" presId="urn:microsoft.com/office/officeart/2008/layout/NameandTitleOrganizationalChart"/>
    <dgm:cxn modelId="{7A918A60-1FE0-4744-84E7-5820AC0FA96C}" type="presOf" srcId="{E75DBFB7-4D68-4372-9F18-1D8CB58BF8D1}" destId="{D6B5A33C-1574-4547-BA5D-5E2EB21797D5}" srcOrd="0" destOrd="0" presId="urn:microsoft.com/office/officeart/2008/layout/NameandTitleOrganizationalChart"/>
    <dgm:cxn modelId="{7953D843-DF0E-42B5-A6C8-F9D136A2EC57}" type="presOf" srcId="{7FF7258B-A012-4022-BBD6-717DAAC096CA}" destId="{BD944C31-000F-4D6A-8640-B6C95698EF1D}" srcOrd="1" destOrd="0" presId="urn:microsoft.com/office/officeart/2008/layout/NameandTitleOrganizationalChart"/>
    <dgm:cxn modelId="{BD179E66-3277-4BA7-898E-1F92CB2BFC3A}" type="presOf" srcId="{94C26CE4-D38C-4E8D-B704-65F53212B308}" destId="{44EF86CE-C731-492C-8F87-613467B0286F}" srcOrd="0" destOrd="0" presId="urn:microsoft.com/office/officeart/2008/layout/NameandTitleOrganizationalChart"/>
    <dgm:cxn modelId="{0CC4EB46-04A5-4D9E-A8A0-E4E25E6BF366}" type="presOf" srcId="{D07B81CB-D769-4054-AA00-CB3B8F62E504}" destId="{8D9E5058-11E0-442B-B288-4F396AED018F}" srcOrd="1" destOrd="0" presId="urn:microsoft.com/office/officeart/2008/layout/NameandTitleOrganizationalChart"/>
    <dgm:cxn modelId="{4265EB47-7F30-402A-9B74-B2FB0D4BE91B}" type="presOf" srcId="{FA6254BE-80AB-4E49-A070-D8B8181A8B2D}" destId="{8B6F5C9A-B293-490D-AD06-9FBAD3769BC4}" srcOrd="1" destOrd="0" presId="urn:microsoft.com/office/officeart/2008/layout/NameandTitleOrganizationalChart"/>
    <dgm:cxn modelId="{3FC2B76D-8534-4311-ADA7-BE33EFEDC668}" type="presOf" srcId="{98D7E035-7B4D-4CFE-BF41-DA1B887A8B2D}" destId="{AE3D8EA2-CB88-47E7-BED4-CBE026FDD501}" srcOrd="0" destOrd="0" presId="urn:microsoft.com/office/officeart/2008/layout/NameandTitleOrganizationalChart"/>
    <dgm:cxn modelId="{BC6DC553-7C24-4B18-98EB-3ECF3F1C28D6}" srcId="{DEAE6765-D447-4C56-BD50-A3B97B92E48A}" destId="{D07B81CB-D769-4054-AA00-CB3B8F62E504}" srcOrd="0" destOrd="0" parTransId="{C6E35A99-9E62-48FA-B15B-C09B8FCDBDAC}" sibTransId="{4758B959-50AC-4376-9FE7-02CE6718F207}"/>
    <dgm:cxn modelId="{FD577B75-9A02-474B-AC24-A07E0D90AC4C}" type="presOf" srcId="{5C91B9BA-99CC-42E9-8121-48C07A0FC79A}" destId="{E26102D7-9032-4FFF-B26B-DC5B763B9305}" srcOrd="0" destOrd="0" presId="urn:microsoft.com/office/officeart/2008/layout/NameandTitleOrganizationalChart"/>
    <dgm:cxn modelId="{0CA2FA77-6074-4C5E-ACF9-EFA6E7A2F6DC}" type="presOf" srcId="{C6E35A99-9E62-48FA-B15B-C09B8FCDBDAC}" destId="{256B0A9E-CF4D-4580-8E4C-870DE94EBB17}" srcOrd="0" destOrd="0" presId="urn:microsoft.com/office/officeart/2008/layout/NameandTitleOrganizationalChart"/>
    <dgm:cxn modelId="{63C22C78-58C3-4167-9D66-AA4BA7A0E58B}" type="presOf" srcId="{D0172256-3A84-4948-AA9C-C7409C8B68BA}" destId="{00EF70E8-76EA-48FF-9A43-326317E8B6CA}" srcOrd="0" destOrd="0" presId="urn:microsoft.com/office/officeart/2008/layout/NameandTitleOrganizationalChart"/>
    <dgm:cxn modelId="{7BE3087B-F834-4078-958E-9331419853C6}" type="presOf" srcId="{6A56F60C-CB9C-422D-A8D9-85E3F2D7801D}" destId="{80CBCDD6-90EB-4BD8-92D5-D50CCB2CEBB3}" srcOrd="0" destOrd="0" presId="urn:microsoft.com/office/officeart/2008/layout/NameandTitleOrganizationalChart"/>
    <dgm:cxn modelId="{E3D74A7F-C3BF-4190-A8BE-462C1DAC7ECF}" type="presOf" srcId="{0262A7D0-C814-4B20-AAAB-84581762690A}" destId="{1FA4962B-1A04-4E46-BC33-AD8FEAF9F3DA}" srcOrd="1" destOrd="0" presId="urn:microsoft.com/office/officeart/2008/layout/NameandTitleOrganizationalChart"/>
    <dgm:cxn modelId="{D63AAD92-A39D-4A93-AF69-240B397AB3D2}" type="presOf" srcId="{C4AEA10A-BEA3-4682-BA73-1127356547B4}" destId="{FAA15F26-1CA4-4A72-9518-0D96C60779C6}" srcOrd="0" destOrd="0" presId="urn:microsoft.com/office/officeart/2008/layout/NameandTitleOrganizationalChart"/>
    <dgm:cxn modelId="{7F86989A-D079-45D7-8AD5-8499D31EE775}" srcId="{4FBBBD30-BB35-4B54-A596-4184683DB145}" destId="{2BD6854B-2443-4833-91A8-A18F82893E8C}" srcOrd="0" destOrd="0" parTransId="{98D7E035-7B4D-4CFE-BF41-DA1B887A8B2D}" sibTransId="{E75DBFB7-4D68-4372-9F18-1D8CB58BF8D1}"/>
    <dgm:cxn modelId="{7F7F829C-9723-4396-AA90-539B3AE3596B}" srcId="{4FBBBD30-BB35-4B54-A596-4184683DB145}" destId="{0262A7D0-C814-4B20-AAAB-84581762690A}" srcOrd="6" destOrd="0" parTransId="{8FF43885-882F-43AE-9209-8507F4E47AFC}" sibTransId="{94C26CE4-D38C-4E8D-B704-65F53212B308}"/>
    <dgm:cxn modelId="{6359FF9D-237B-4572-B927-2346DE87CB6A}" type="presOf" srcId="{A793170F-EABC-4F2B-81DA-361F26CDB0E0}" destId="{0FB49AE2-D8EF-4ECA-9FE6-44F67AB6619F}" srcOrd="0" destOrd="0" presId="urn:microsoft.com/office/officeart/2008/layout/NameandTitleOrganizationalChart"/>
    <dgm:cxn modelId="{E8B6B9A3-A3F0-4310-8B0E-C85F07AB6077}" srcId="{4FBBBD30-BB35-4B54-A596-4184683DB145}" destId="{55FA9454-FD0B-4738-B24A-290C63455841}" srcOrd="5" destOrd="0" parTransId="{21FC08EE-CE7D-4745-A4F5-E069FED7A22F}" sibTransId="{12C8887F-D746-49C2-9C4D-41879EB8C4E7}"/>
    <dgm:cxn modelId="{9AD86FA4-518F-40A3-B75C-6DF6A1172174}" type="presOf" srcId="{DC3D6DA6-75E0-45A8-A681-1B7593ACC076}" destId="{000CC0D6-3884-4E60-AC1F-DB9A08BA83FC}" srcOrd="0" destOrd="0" presId="urn:microsoft.com/office/officeart/2008/layout/NameandTitleOrganizationalChart"/>
    <dgm:cxn modelId="{21AD3FA6-3E3A-44EB-8F89-15847EC11A9C}" srcId="{7DB61EED-8DFA-47F0-A2AF-AF3A3597C98B}" destId="{4F6CE2F3-CCC2-411B-8C7C-D86910264495}" srcOrd="0" destOrd="0" parTransId="{969EA744-FF9C-42B4-B82B-3EB2058113EE}" sibTransId="{791F2D9D-12A3-419E-B1D9-07A180AD4AF2}"/>
    <dgm:cxn modelId="{B64833AB-59A2-4D71-8BBF-DE48411958C8}" srcId="{4572FAEA-E8A5-4264-A742-6E8E292BE8E6}" destId="{C4AEA10A-BEA3-4682-BA73-1127356547B4}" srcOrd="0" destOrd="0" parTransId="{5C91B9BA-99CC-42E9-8121-48C07A0FC79A}" sibTransId="{BD42DDD4-33A9-4822-81B4-A86395F304F5}"/>
    <dgm:cxn modelId="{4A132BAD-0E09-4320-97EF-1C45B7CC67C2}" type="presOf" srcId="{7221D145-ED54-4C58-89CF-75EC13833315}" destId="{E6C48E14-DBA7-4459-8740-CDB714AAF78E}" srcOrd="0" destOrd="0" presId="urn:microsoft.com/office/officeart/2008/layout/NameandTitleOrganizationalChart"/>
    <dgm:cxn modelId="{79F738AF-1A3C-493E-ACC2-BC7C7E9CF26D}" srcId="{4FBBBD30-BB35-4B54-A596-4184683DB145}" destId="{FA6254BE-80AB-4E49-A070-D8B8181A8B2D}" srcOrd="4" destOrd="0" parTransId="{E05587ED-F887-4736-BFE6-3FD90B55B291}" sibTransId="{7221D145-ED54-4C58-89CF-75EC13833315}"/>
    <dgm:cxn modelId="{6E40EEB0-7303-439A-9CC5-C477359E0828}" type="presOf" srcId="{8FF43885-882F-43AE-9209-8507F4E47AFC}" destId="{48F2D28F-97A9-45F1-8D9F-BF586BA3B5B8}" srcOrd="0" destOrd="0" presId="urn:microsoft.com/office/officeart/2008/layout/NameandTitleOrganizationalChart"/>
    <dgm:cxn modelId="{8B2D6DB2-1ECA-4D7F-982D-53C2AF1774CD}" type="presOf" srcId="{36EE34AD-FA16-467C-B20F-923B5E379544}" destId="{AC8291FD-1C36-4632-BFDE-A965F0333A76}" srcOrd="0" destOrd="0" presId="urn:microsoft.com/office/officeart/2008/layout/NameandTitleOrganizationalChart"/>
    <dgm:cxn modelId="{A5C4A9B4-AEBA-43C4-8C27-07DF73A0A8F9}" type="presOf" srcId="{4FBBBD30-BB35-4B54-A596-4184683DB145}" destId="{56246E07-7F65-4F61-B3CF-86B069152475}" srcOrd="1" destOrd="0" presId="urn:microsoft.com/office/officeart/2008/layout/NameandTitleOrganizationalChart"/>
    <dgm:cxn modelId="{3AEF5DB5-34BB-4D0B-BE2D-78AFE5CAB72A}" type="presOf" srcId="{4F6CE2F3-CCC2-411B-8C7C-D86910264495}" destId="{32AF2AC9-4097-4E1F-AC98-7AFDB2D15B55}" srcOrd="1" destOrd="0" presId="urn:microsoft.com/office/officeart/2008/layout/NameandTitleOrganizationalChart"/>
    <dgm:cxn modelId="{904744B9-F2E5-468D-812B-BC153E3FF4A0}" type="presOf" srcId="{DF4C8913-17D7-4EE7-AE24-1C9EE5270B9D}" destId="{A2698717-6DD8-4033-8154-C4B3137DE618}" srcOrd="1" destOrd="0" presId="urn:microsoft.com/office/officeart/2008/layout/NameandTitleOrganizationalChart"/>
    <dgm:cxn modelId="{3D26B4B9-38EE-4701-BA02-142E3D23BA21}" type="presOf" srcId="{7572182D-F626-49C8-819D-9AF70BA916B5}" destId="{2C818765-FCC9-45D2-B145-9DF0D6793498}" srcOrd="0" destOrd="0" presId="urn:microsoft.com/office/officeart/2008/layout/NameandTitleOrganizationalChart"/>
    <dgm:cxn modelId="{CDD54BBD-B782-4D64-B529-4D08BE35A1F2}" type="presOf" srcId="{55FA9454-FD0B-4738-B24A-290C63455841}" destId="{CCE6EF68-DE3D-46FF-BEFC-C5341ECDB1A7}" srcOrd="1" destOrd="0" presId="urn:microsoft.com/office/officeart/2008/layout/NameandTitleOrganizationalChart"/>
    <dgm:cxn modelId="{CD797EBD-9955-4B03-A373-6D173EEC8E14}" srcId="{4FBBBD30-BB35-4B54-A596-4184683DB145}" destId="{7DB61EED-8DFA-47F0-A2AF-AF3A3597C98B}" srcOrd="2" destOrd="0" parTransId="{D9C5EA24-FEEB-4720-BE48-08DB4ABC16F1}" sibTransId="{28E9D036-977D-4A95-BAD9-9BF4520CF790}"/>
    <dgm:cxn modelId="{DCBD0BC2-5D7B-4AEE-B6E7-799773808FA6}" srcId="{4FBBBD30-BB35-4B54-A596-4184683DB145}" destId="{7FF7258B-A012-4022-BBD6-717DAAC096CA}" srcOrd="7" destOrd="0" parTransId="{B4DFADD6-0F3F-4DEA-8E76-C6C3D1D3AB71}" sibTransId="{5D288FB5-6A84-4B2E-9204-34485793C831}"/>
    <dgm:cxn modelId="{1E0DA7C6-32F3-4E0D-A862-B89688B848C4}" type="presOf" srcId="{A02F6BF1-CE61-40EB-821D-A94A4314E8FB}" destId="{321F8971-A5A8-4EF6-A87B-765AB63CF4F1}" srcOrd="0" destOrd="0" presId="urn:microsoft.com/office/officeart/2008/layout/NameandTitleOrganizationalChart"/>
    <dgm:cxn modelId="{4940B9CA-4BC9-46D1-9810-734690BB12E2}" type="presOf" srcId="{B4DFADD6-0F3F-4DEA-8E76-C6C3D1D3AB71}" destId="{9BCC2D2C-CAB0-44F4-A4CE-37BAA870251D}" srcOrd="0" destOrd="0" presId="urn:microsoft.com/office/officeart/2008/layout/NameandTitleOrganizationalChart"/>
    <dgm:cxn modelId="{EBA828CB-DDD7-4037-A72E-45C8FDF7B2EC}" srcId="{746914C7-C67D-498F-8A7C-8DEF2BAACDA9}" destId="{4FBBBD30-BB35-4B54-A596-4184683DB145}" srcOrd="0" destOrd="0" parTransId="{26B5AC2F-C34A-46B5-97A7-19334FBC246B}" sibTransId="{9752280B-11E1-4813-8D96-1B449CDF6739}"/>
    <dgm:cxn modelId="{1897A0D1-8942-415C-AD62-62474C64C7B3}" type="presOf" srcId="{969EA744-FF9C-42B4-B82B-3EB2058113EE}" destId="{50A49C4A-D716-4213-AA34-1B105E0D694F}" srcOrd="0" destOrd="0" presId="urn:microsoft.com/office/officeart/2008/layout/NameandTitleOrganizationalChart"/>
    <dgm:cxn modelId="{23DB2BD3-25F8-4A28-9F81-20638D79BA94}" type="presOf" srcId="{7DB61EED-8DFA-47F0-A2AF-AF3A3597C98B}" destId="{F8D40D51-F151-4605-8446-72D0B0C695A9}" srcOrd="1" destOrd="0" presId="urn:microsoft.com/office/officeart/2008/layout/NameandTitleOrganizationalChart"/>
    <dgm:cxn modelId="{B131E3D4-54AF-4FFD-AC14-7F303E5DC760}" type="presOf" srcId="{4758B959-50AC-4376-9FE7-02CE6718F207}" destId="{6D803A0A-0F4C-4B9D-8212-094137BBFD55}" srcOrd="0" destOrd="0" presId="urn:microsoft.com/office/officeart/2008/layout/NameandTitleOrganizationalChart"/>
    <dgm:cxn modelId="{E9A582D6-7921-483F-BFCC-6EE86088D634}" srcId="{4FBBBD30-BB35-4B54-A596-4184683DB145}" destId="{4572FAEA-E8A5-4264-A742-6E8E292BE8E6}" srcOrd="1" destOrd="0" parTransId="{7572182D-F626-49C8-819D-9AF70BA916B5}" sibTransId="{D0172256-3A84-4948-AA9C-C7409C8B68BA}"/>
    <dgm:cxn modelId="{2D1DE2D9-13F0-4886-A74C-0DE75D04FDF0}" type="presOf" srcId="{C4AEA10A-BEA3-4682-BA73-1127356547B4}" destId="{BF209A4D-3DAE-4C13-85B9-1FF2A0AD69B6}" srcOrd="1" destOrd="0" presId="urn:microsoft.com/office/officeart/2008/layout/NameandTitleOrganizationalChart"/>
    <dgm:cxn modelId="{A220EFDA-E535-4217-A4DC-967AA91CDBE8}" type="presOf" srcId="{AB5281FE-9E57-4769-9D70-57F2C524905C}" destId="{6447B9DF-ACA5-4BFC-9573-8F06494DBA05}" srcOrd="0" destOrd="0" presId="urn:microsoft.com/office/officeart/2008/layout/NameandTitleOrganizationalChart"/>
    <dgm:cxn modelId="{C53774E1-A302-4F08-A850-B3559F7F7B07}" type="presOf" srcId="{D9C5EA24-FEEB-4720-BE48-08DB4ABC16F1}" destId="{D3F9ED91-CD12-4C46-A01B-7C42F61DB212}" srcOrd="0" destOrd="0" presId="urn:microsoft.com/office/officeart/2008/layout/NameandTitleOrganizationalChart"/>
    <dgm:cxn modelId="{CB1D46E4-6027-4F94-8EC6-F91158D188E1}" type="presOf" srcId="{FA6254BE-80AB-4E49-A070-D8B8181A8B2D}" destId="{02AA4EA0-C86D-4C64-A268-11806241C59D}" srcOrd="0" destOrd="0" presId="urn:microsoft.com/office/officeart/2008/layout/NameandTitleOrganizationalChart"/>
    <dgm:cxn modelId="{417089F0-C37D-43D5-96F5-1117E2DA7383}" type="presOf" srcId="{D07B81CB-D769-4054-AA00-CB3B8F62E504}" destId="{C71CF8A9-9F4F-4DF0-B1B1-706457A10A03}" srcOrd="0" destOrd="0" presId="urn:microsoft.com/office/officeart/2008/layout/NameandTitleOrganizationalChart"/>
    <dgm:cxn modelId="{1A8BD8F0-4EB3-4969-82D4-7A324753E864}" srcId="{4FBBBD30-BB35-4B54-A596-4184683DB145}" destId="{DEAE6765-D447-4C56-BD50-A3B97B92E48A}" srcOrd="3" destOrd="0" parTransId="{36EE34AD-FA16-467C-B20F-923B5E379544}" sibTransId="{AB5281FE-9E57-4769-9D70-57F2C524905C}"/>
    <dgm:cxn modelId="{FA2AE8F1-C39E-4C4D-9E1C-1E5069105BEF}" type="presOf" srcId="{88A07503-A2D5-42ED-BF5B-1CA14B9C2E11}" destId="{5966A0EC-D8E0-498A-9B9C-A7A1E47358BA}" srcOrd="0" destOrd="0" presId="urn:microsoft.com/office/officeart/2008/layout/NameandTitleOrganizationalChart"/>
    <dgm:cxn modelId="{B98AC3F2-135B-4060-8C79-0F3E7BC905B5}" type="presOf" srcId="{E05587ED-F887-4736-BFE6-3FD90B55B291}" destId="{3DFC7327-B721-40BF-AB3F-0812C0E5E06C}" srcOrd="0" destOrd="0" presId="urn:microsoft.com/office/officeart/2008/layout/NameandTitleOrganizationalChart"/>
    <dgm:cxn modelId="{571C32F4-D28F-4587-A4A7-FD5D5A140ADC}" type="presOf" srcId="{746914C7-C67D-498F-8A7C-8DEF2BAACDA9}" destId="{0A909D2E-77FC-4390-AE61-97E2DB447B84}" srcOrd="0" destOrd="0" presId="urn:microsoft.com/office/officeart/2008/layout/NameandTitleOrganizationalChart"/>
    <dgm:cxn modelId="{E7653DF6-3285-478B-A808-1386A4F4BE39}" type="presOf" srcId="{791F2D9D-12A3-419E-B1D9-07A180AD4AF2}" destId="{D8665C3F-32CF-4070-8602-033885CE26DC}" srcOrd="0" destOrd="0" presId="urn:microsoft.com/office/officeart/2008/layout/NameandTitleOrganizationalChart"/>
    <dgm:cxn modelId="{CA2AC7F6-B028-4BB7-825E-1BF5A616A968}" type="presOf" srcId="{21FC08EE-CE7D-4745-A4F5-E069FED7A22F}" destId="{B073E7AC-E0CF-4F8E-8EEE-413578292779}" srcOrd="0" destOrd="0" presId="urn:microsoft.com/office/officeart/2008/layout/NameandTitleOrganizationalChart"/>
    <dgm:cxn modelId="{F6C578F7-C83E-4886-B350-4E87E296C289}" type="presOf" srcId="{4FBBBD30-BB35-4B54-A596-4184683DB145}" destId="{A2E61633-E34F-4C57-BD12-91AF25804E40}" srcOrd="0" destOrd="0" presId="urn:microsoft.com/office/officeart/2008/layout/NameandTitleOrganizationalChart"/>
    <dgm:cxn modelId="{37E81EFD-E12B-4E07-AADC-683BE4D996F9}" type="presOf" srcId="{4F6CE2F3-CCC2-411B-8C7C-D86910264495}" destId="{A2D9CC99-0241-49CB-AF48-735F54BFC6F1}" srcOrd="0" destOrd="0" presId="urn:microsoft.com/office/officeart/2008/layout/NameandTitleOrganizationalChart"/>
    <dgm:cxn modelId="{9A486549-4768-4B15-AB53-9F7461F0BCCE}" type="presParOf" srcId="{0A909D2E-77FC-4390-AE61-97E2DB447B84}" destId="{55A6F1FD-0863-455F-8BA5-2FC43320D515}" srcOrd="0" destOrd="0" presId="urn:microsoft.com/office/officeart/2008/layout/NameandTitleOrganizationalChart"/>
    <dgm:cxn modelId="{1804BD6E-B148-4DE9-83CF-EB5BE7143278}" type="presParOf" srcId="{55A6F1FD-0863-455F-8BA5-2FC43320D515}" destId="{230E4948-DBBA-4951-8BF3-8076A5CDBFDF}" srcOrd="0" destOrd="0" presId="urn:microsoft.com/office/officeart/2008/layout/NameandTitleOrganizationalChart"/>
    <dgm:cxn modelId="{602FFBA8-0CB4-4E1C-BAFE-5712C9157B4C}" type="presParOf" srcId="{230E4948-DBBA-4951-8BF3-8076A5CDBFDF}" destId="{A2E61633-E34F-4C57-BD12-91AF25804E40}" srcOrd="0" destOrd="0" presId="urn:microsoft.com/office/officeart/2008/layout/NameandTitleOrganizationalChart"/>
    <dgm:cxn modelId="{12C2C30E-F272-482E-A2ED-90CEC19D7B67}" type="presParOf" srcId="{230E4948-DBBA-4951-8BF3-8076A5CDBFDF}" destId="{E674946E-7F4A-4CAE-9FE7-0585CB3CCE55}" srcOrd="1" destOrd="0" presId="urn:microsoft.com/office/officeart/2008/layout/NameandTitleOrganizationalChart"/>
    <dgm:cxn modelId="{B08ECE29-9853-4B28-B504-AD564C7A8AEC}" type="presParOf" srcId="{230E4948-DBBA-4951-8BF3-8076A5CDBFDF}" destId="{56246E07-7F65-4F61-B3CF-86B069152475}" srcOrd="2" destOrd="0" presId="urn:microsoft.com/office/officeart/2008/layout/NameandTitleOrganizationalChart"/>
    <dgm:cxn modelId="{44D84600-C2BE-49EB-8D71-BEE58DC5670A}" type="presParOf" srcId="{55A6F1FD-0863-455F-8BA5-2FC43320D515}" destId="{7249DE1F-7DAA-43EE-97FB-A0501F03831E}" srcOrd="1" destOrd="0" presId="urn:microsoft.com/office/officeart/2008/layout/NameandTitleOrganizationalChart"/>
    <dgm:cxn modelId="{42936295-A1E3-4510-B66F-11CFBA2A59E4}" type="presParOf" srcId="{7249DE1F-7DAA-43EE-97FB-A0501F03831E}" destId="{2C818765-FCC9-45D2-B145-9DF0D6793498}" srcOrd="0" destOrd="0" presId="urn:microsoft.com/office/officeart/2008/layout/NameandTitleOrganizationalChart"/>
    <dgm:cxn modelId="{39B4D87F-B1B1-4072-B906-6497E001F171}" type="presParOf" srcId="{7249DE1F-7DAA-43EE-97FB-A0501F03831E}" destId="{7FB141A4-B5A0-453D-8A6A-D02C7C348DC5}" srcOrd="1" destOrd="0" presId="urn:microsoft.com/office/officeart/2008/layout/NameandTitleOrganizationalChart"/>
    <dgm:cxn modelId="{987625BD-1AD8-44AD-95CF-7AF37A131FCC}" type="presParOf" srcId="{7FB141A4-B5A0-453D-8A6A-D02C7C348DC5}" destId="{C7564C67-1D16-4B16-885B-B3BA994568A8}" srcOrd="0" destOrd="0" presId="urn:microsoft.com/office/officeart/2008/layout/NameandTitleOrganizationalChart"/>
    <dgm:cxn modelId="{A62611F3-B8AA-4B5F-96FE-E88231137EDC}" type="presParOf" srcId="{C7564C67-1D16-4B16-885B-B3BA994568A8}" destId="{41A44F6C-C764-45E8-9526-94B26B24102A}" srcOrd="0" destOrd="0" presId="urn:microsoft.com/office/officeart/2008/layout/NameandTitleOrganizationalChart"/>
    <dgm:cxn modelId="{CC2462DE-5642-4D06-97F2-B4834CCE9A9D}" type="presParOf" srcId="{C7564C67-1D16-4B16-885B-B3BA994568A8}" destId="{00EF70E8-76EA-48FF-9A43-326317E8B6CA}" srcOrd="1" destOrd="0" presId="urn:microsoft.com/office/officeart/2008/layout/NameandTitleOrganizationalChart"/>
    <dgm:cxn modelId="{D0BA19D5-FBA6-4AB2-91CE-DA3D6CD24529}" type="presParOf" srcId="{C7564C67-1D16-4B16-885B-B3BA994568A8}" destId="{AA7096A5-8C96-4AA1-B9AA-650F64E5D79C}" srcOrd="2" destOrd="0" presId="urn:microsoft.com/office/officeart/2008/layout/NameandTitleOrganizationalChart"/>
    <dgm:cxn modelId="{1927C15B-3B3D-4C8E-8ED0-291C0794CA8F}" type="presParOf" srcId="{7FB141A4-B5A0-453D-8A6A-D02C7C348DC5}" destId="{8D8603BE-D8E3-4BBC-804A-743537146C87}" srcOrd="1" destOrd="0" presId="urn:microsoft.com/office/officeart/2008/layout/NameandTitleOrganizationalChart"/>
    <dgm:cxn modelId="{51B9513C-102A-4EEE-A7AD-38531A26BC58}" type="presParOf" srcId="{8D8603BE-D8E3-4BBC-804A-743537146C87}" destId="{E26102D7-9032-4FFF-B26B-DC5B763B9305}" srcOrd="0" destOrd="0" presId="urn:microsoft.com/office/officeart/2008/layout/NameandTitleOrganizationalChart"/>
    <dgm:cxn modelId="{2084BFD2-B48E-420E-896F-ECE2BE3310FE}" type="presParOf" srcId="{8D8603BE-D8E3-4BBC-804A-743537146C87}" destId="{A45DB668-9A07-4D35-B7DF-67008CE70911}" srcOrd="1" destOrd="0" presId="urn:microsoft.com/office/officeart/2008/layout/NameandTitleOrganizationalChart"/>
    <dgm:cxn modelId="{ABF43708-7CC0-47E0-8884-F987639CBB15}" type="presParOf" srcId="{A45DB668-9A07-4D35-B7DF-67008CE70911}" destId="{93A3014D-A3F3-43E1-AD91-7CF69B9594B9}" srcOrd="0" destOrd="0" presId="urn:microsoft.com/office/officeart/2008/layout/NameandTitleOrganizationalChart"/>
    <dgm:cxn modelId="{9B7C0F83-4C98-4699-9364-580336D301C1}" type="presParOf" srcId="{93A3014D-A3F3-43E1-AD91-7CF69B9594B9}" destId="{FAA15F26-1CA4-4A72-9518-0D96C60779C6}" srcOrd="0" destOrd="0" presId="urn:microsoft.com/office/officeart/2008/layout/NameandTitleOrganizationalChart"/>
    <dgm:cxn modelId="{1E4A6A67-D25D-4372-AFF7-B7C7581A3A35}" type="presParOf" srcId="{93A3014D-A3F3-43E1-AD91-7CF69B9594B9}" destId="{F2718A21-5312-4EA5-93D9-D92604D02D7C}" srcOrd="1" destOrd="0" presId="urn:microsoft.com/office/officeart/2008/layout/NameandTitleOrganizationalChart"/>
    <dgm:cxn modelId="{BCED0A8C-2F46-46A5-B3A9-19D5AEC8E40D}" type="presParOf" srcId="{93A3014D-A3F3-43E1-AD91-7CF69B9594B9}" destId="{BF209A4D-3DAE-4C13-85B9-1FF2A0AD69B6}" srcOrd="2" destOrd="0" presId="urn:microsoft.com/office/officeart/2008/layout/NameandTitleOrganizationalChart"/>
    <dgm:cxn modelId="{804D951A-8D2E-4A17-B4FE-1662C6C14172}" type="presParOf" srcId="{A45DB668-9A07-4D35-B7DF-67008CE70911}" destId="{1F21B181-B660-49AB-B8B7-38E7817BEF2F}" srcOrd="1" destOrd="0" presId="urn:microsoft.com/office/officeart/2008/layout/NameandTitleOrganizationalChart"/>
    <dgm:cxn modelId="{E524573F-7A71-4F67-A5EF-C37874AC20E9}" type="presParOf" srcId="{A45DB668-9A07-4D35-B7DF-67008CE70911}" destId="{ED8EFEEF-916D-4178-8AC6-4131EF8C8770}" srcOrd="2" destOrd="0" presId="urn:microsoft.com/office/officeart/2008/layout/NameandTitleOrganizationalChart"/>
    <dgm:cxn modelId="{3EF0A93B-5F82-4114-A3F8-EC783061EC37}" type="presParOf" srcId="{7FB141A4-B5A0-453D-8A6A-D02C7C348DC5}" destId="{97F6AF8D-AF1E-4C9F-AF15-6A070954E61A}" srcOrd="2" destOrd="0" presId="urn:microsoft.com/office/officeart/2008/layout/NameandTitleOrganizationalChart"/>
    <dgm:cxn modelId="{E6BC8868-5C2D-41E3-A55B-D085927B38AB}" type="presParOf" srcId="{7249DE1F-7DAA-43EE-97FB-A0501F03831E}" destId="{D3F9ED91-CD12-4C46-A01B-7C42F61DB212}" srcOrd="2" destOrd="0" presId="urn:microsoft.com/office/officeart/2008/layout/NameandTitleOrganizationalChart"/>
    <dgm:cxn modelId="{17E31065-F2C4-413C-AF71-F33B711C2DF5}" type="presParOf" srcId="{7249DE1F-7DAA-43EE-97FB-A0501F03831E}" destId="{70DF29A0-F82A-4A99-BC62-21F209C7AC4E}" srcOrd="3" destOrd="0" presId="urn:microsoft.com/office/officeart/2008/layout/NameandTitleOrganizationalChart"/>
    <dgm:cxn modelId="{0B19517F-1448-4D70-8215-541B1E5DC22F}" type="presParOf" srcId="{70DF29A0-F82A-4A99-BC62-21F209C7AC4E}" destId="{FE06A1A7-66D0-4D5D-A30F-EE69E36FFE12}" srcOrd="0" destOrd="0" presId="urn:microsoft.com/office/officeart/2008/layout/NameandTitleOrganizationalChart"/>
    <dgm:cxn modelId="{C895A3D5-D154-45A1-B24E-E866DFC63FCE}" type="presParOf" srcId="{FE06A1A7-66D0-4D5D-A30F-EE69E36FFE12}" destId="{1BF9C872-536D-41B9-8A26-3301EDDAA385}" srcOrd="0" destOrd="0" presId="urn:microsoft.com/office/officeart/2008/layout/NameandTitleOrganizationalChart"/>
    <dgm:cxn modelId="{EBD7E61D-5E59-49CC-A297-7248FE08916E}" type="presParOf" srcId="{FE06A1A7-66D0-4D5D-A30F-EE69E36FFE12}" destId="{71447864-5174-4EF8-9133-8CB731580E99}" srcOrd="1" destOrd="0" presId="urn:microsoft.com/office/officeart/2008/layout/NameandTitleOrganizationalChart"/>
    <dgm:cxn modelId="{88196AA5-FF85-4F3D-BCA4-80C7B2C68E4F}" type="presParOf" srcId="{FE06A1A7-66D0-4D5D-A30F-EE69E36FFE12}" destId="{F8D40D51-F151-4605-8446-72D0B0C695A9}" srcOrd="2" destOrd="0" presId="urn:microsoft.com/office/officeart/2008/layout/NameandTitleOrganizationalChart"/>
    <dgm:cxn modelId="{7897C8D8-29E0-4A70-AD17-F038826C8F60}" type="presParOf" srcId="{70DF29A0-F82A-4A99-BC62-21F209C7AC4E}" destId="{F8B87676-B309-4E31-9581-2D90979FA81D}" srcOrd="1" destOrd="0" presId="urn:microsoft.com/office/officeart/2008/layout/NameandTitleOrganizationalChart"/>
    <dgm:cxn modelId="{234D6CD7-CF16-4510-9C00-D33AB60F8AED}" type="presParOf" srcId="{F8B87676-B309-4E31-9581-2D90979FA81D}" destId="{50A49C4A-D716-4213-AA34-1B105E0D694F}" srcOrd="0" destOrd="0" presId="urn:microsoft.com/office/officeart/2008/layout/NameandTitleOrganizationalChart"/>
    <dgm:cxn modelId="{A2001E3F-0B5B-474F-AE0D-52913A33E59C}" type="presParOf" srcId="{F8B87676-B309-4E31-9581-2D90979FA81D}" destId="{B798CB66-02B0-48A1-A2CA-F9BF8E714A26}" srcOrd="1" destOrd="0" presId="urn:microsoft.com/office/officeart/2008/layout/NameandTitleOrganizationalChart"/>
    <dgm:cxn modelId="{AC47DDC4-3BE1-48B0-A168-21C6113EEC08}" type="presParOf" srcId="{B798CB66-02B0-48A1-A2CA-F9BF8E714A26}" destId="{026B62C8-0B1E-49FE-B6EC-59CB21C20E82}" srcOrd="0" destOrd="0" presId="urn:microsoft.com/office/officeart/2008/layout/NameandTitleOrganizationalChart"/>
    <dgm:cxn modelId="{78EA7505-DAAA-4628-9590-6312C4A28992}" type="presParOf" srcId="{026B62C8-0B1E-49FE-B6EC-59CB21C20E82}" destId="{A2D9CC99-0241-49CB-AF48-735F54BFC6F1}" srcOrd="0" destOrd="0" presId="urn:microsoft.com/office/officeart/2008/layout/NameandTitleOrganizationalChart"/>
    <dgm:cxn modelId="{BE582FE8-0B2E-45F9-90D2-D035BD8C24A1}" type="presParOf" srcId="{026B62C8-0B1E-49FE-B6EC-59CB21C20E82}" destId="{D8665C3F-32CF-4070-8602-033885CE26DC}" srcOrd="1" destOrd="0" presId="urn:microsoft.com/office/officeart/2008/layout/NameandTitleOrganizationalChart"/>
    <dgm:cxn modelId="{33F5BAF0-F9F4-412B-89E1-600EA2AEE5DD}" type="presParOf" srcId="{026B62C8-0B1E-49FE-B6EC-59CB21C20E82}" destId="{32AF2AC9-4097-4E1F-AC98-7AFDB2D15B55}" srcOrd="2" destOrd="0" presId="urn:microsoft.com/office/officeart/2008/layout/NameandTitleOrganizationalChart"/>
    <dgm:cxn modelId="{1B69895E-6540-4971-97EC-2DDF5D5E7870}" type="presParOf" srcId="{B798CB66-02B0-48A1-A2CA-F9BF8E714A26}" destId="{AFC5998C-5417-4917-8BA6-DDC9B0A30521}" srcOrd="1" destOrd="0" presId="urn:microsoft.com/office/officeart/2008/layout/NameandTitleOrganizationalChart"/>
    <dgm:cxn modelId="{C5618748-EB39-4122-81DE-3EF9D0FEAAA3}" type="presParOf" srcId="{B798CB66-02B0-48A1-A2CA-F9BF8E714A26}" destId="{2B93DCCE-D7BA-47E6-9E1A-70E7F2A6F142}" srcOrd="2" destOrd="0" presId="urn:microsoft.com/office/officeart/2008/layout/NameandTitleOrganizationalChart"/>
    <dgm:cxn modelId="{D170ACC7-C2C4-441B-BC25-AD98546895F1}" type="presParOf" srcId="{70DF29A0-F82A-4A99-BC62-21F209C7AC4E}" destId="{283EA44E-814F-4BB5-8749-DF8F91370F21}" srcOrd="2" destOrd="0" presId="urn:microsoft.com/office/officeart/2008/layout/NameandTitleOrganizationalChart"/>
    <dgm:cxn modelId="{F18A3F37-B6FB-4C3E-8A36-91E725443C2D}" type="presParOf" srcId="{7249DE1F-7DAA-43EE-97FB-A0501F03831E}" destId="{AC8291FD-1C36-4632-BFDE-A965F0333A76}" srcOrd="4" destOrd="0" presId="urn:microsoft.com/office/officeart/2008/layout/NameandTitleOrganizationalChart"/>
    <dgm:cxn modelId="{83214661-3CB0-4722-B661-450989C79A74}" type="presParOf" srcId="{7249DE1F-7DAA-43EE-97FB-A0501F03831E}" destId="{AD130F44-E3F4-4C19-A267-B2BFC6BD2CAF}" srcOrd="5" destOrd="0" presId="urn:microsoft.com/office/officeart/2008/layout/NameandTitleOrganizationalChart"/>
    <dgm:cxn modelId="{1C1E0521-D303-4393-87A8-6D6E7795D047}" type="presParOf" srcId="{AD130F44-E3F4-4C19-A267-B2BFC6BD2CAF}" destId="{20BBAA34-3043-4F57-BC85-2278D60DFCDC}" srcOrd="0" destOrd="0" presId="urn:microsoft.com/office/officeart/2008/layout/NameandTitleOrganizationalChart"/>
    <dgm:cxn modelId="{38DA5B8F-1CB9-4368-B583-ACAC52C828F9}" type="presParOf" srcId="{20BBAA34-3043-4F57-BC85-2278D60DFCDC}" destId="{312B8F40-F6D0-4C50-8C68-2AD926C419E6}" srcOrd="0" destOrd="0" presId="urn:microsoft.com/office/officeart/2008/layout/NameandTitleOrganizationalChart"/>
    <dgm:cxn modelId="{F37E52BE-007A-46D7-8ADA-9AFC481FBF7B}" type="presParOf" srcId="{20BBAA34-3043-4F57-BC85-2278D60DFCDC}" destId="{6447B9DF-ACA5-4BFC-9573-8F06494DBA05}" srcOrd="1" destOrd="0" presId="urn:microsoft.com/office/officeart/2008/layout/NameandTitleOrganizationalChart"/>
    <dgm:cxn modelId="{2AA40EFA-77BD-4BE9-BA15-BA70D2694C58}" type="presParOf" srcId="{20BBAA34-3043-4F57-BC85-2278D60DFCDC}" destId="{151BBED0-CAE0-4EF3-A03A-0E6CA5502E96}" srcOrd="2" destOrd="0" presId="urn:microsoft.com/office/officeart/2008/layout/NameandTitleOrganizationalChart"/>
    <dgm:cxn modelId="{DAE6C373-5027-4C73-8A15-81B7815A9683}" type="presParOf" srcId="{AD130F44-E3F4-4C19-A267-B2BFC6BD2CAF}" destId="{21B86AA0-6CAB-419E-9B06-DC7452AA7D4A}" srcOrd="1" destOrd="0" presId="urn:microsoft.com/office/officeart/2008/layout/NameandTitleOrganizationalChart"/>
    <dgm:cxn modelId="{C4CCBDB5-9A79-4EA9-BE91-F9075FB0CC22}" type="presParOf" srcId="{21B86AA0-6CAB-419E-9B06-DC7452AA7D4A}" destId="{256B0A9E-CF4D-4580-8E4C-870DE94EBB17}" srcOrd="0" destOrd="0" presId="urn:microsoft.com/office/officeart/2008/layout/NameandTitleOrganizationalChart"/>
    <dgm:cxn modelId="{F01D8670-1043-4516-A143-5FD5B7A76CFB}" type="presParOf" srcId="{21B86AA0-6CAB-419E-9B06-DC7452AA7D4A}" destId="{FF14AB15-A4A0-4B44-867B-6860C2137C38}" srcOrd="1" destOrd="0" presId="urn:microsoft.com/office/officeart/2008/layout/NameandTitleOrganizationalChart"/>
    <dgm:cxn modelId="{BC16051A-B8A1-4FA2-9A7B-F2AB8A3626E3}" type="presParOf" srcId="{FF14AB15-A4A0-4B44-867B-6860C2137C38}" destId="{2DCD3180-0427-488A-A356-AE48BA9585E1}" srcOrd="0" destOrd="0" presId="urn:microsoft.com/office/officeart/2008/layout/NameandTitleOrganizationalChart"/>
    <dgm:cxn modelId="{547922DE-94C0-4947-9502-67F328E9B244}" type="presParOf" srcId="{2DCD3180-0427-488A-A356-AE48BA9585E1}" destId="{C71CF8A9-9F4F-4DF0-B1B1-706457A10A03}" srcOrd="0" destOrd="0" presId="urn:microsoft.com/office/officeart/2008/layout/NameandTitleOrganizationalChart"/>
    <dgm:cxn modelId="{1A77EF04-13B7-423C-86FA-C7C2A87A7DD9}" type="presParOf" srcId="{2DCD3180-0427-488A-A356-AE48BA9585E1}" destId="{6D803A0A-0F4C-4B9D-8212-094137BBFD55}" srcOrd="1" destOrd="0" presId="urn:microsoft.com/office/officeart/2008/layout/NameandTitleOrganizationalChart"/>
    <dgm:cxn modelId="{AA1F9A38-96EB-43DE-B3B1-B2C15AC7AF6C}" type="presParOf" srcId="{2DCD3180-0427-488A-A356-AE48BA9585E1}" destId="{8D9E5058-11E0-442B-B288-4F396AED018F}" srcOrd="2" destOrd="0" presId="urn:microsoft.com/office/officeart/2008/layout/NameandTitleOrganizationalChart"/>
    <dgm:cxn modelId="{0B8D0DEA-A03F-4C93-8D7A-F02A79D72E92}" type="presParOf" srcId="{FF14AB15-A4A0-4B44-867B-6860C2137C38}" destId="{DE710358-0493-45BF-8099-D3436AB3E0D0}" srcOrd="1" destOrd="0" presId="urn:microsoft.com/office/officeart/2008/layout/NameandTitleOrganizationalChart"/>
    <dgm:cxn modelId="{ED92E6CD-A216-44C8-8678-61B11E5296A6}" type="presParOf" srcId="{FF14AB15-A4A0-4B44-867B-6860C2137C38}" destId="{D26A5B68-7956-4623-8875-694F7CD269EE}" srcOrd="2" destOrd="0" presId="urn:microsoft.com/office/officeart/2008/layout/NameandTitleOrganizationalChart"/>
    <dgm:cxn modelId="{8DBC6A22-D6D7-4C88-AA4E-B0EFF440ADCB}" type="presParOf" srcId="{AD130F44-E3F4-4C19-A267-B2BFC6BD2CAF}" destId="{124FAB1A-079A-436A-A690-9CC74310D137}" srcOrd="2" destOrd="0" presId="urn:microsoft.com/office/officeart/2008/layout/NameandTitleOrganizationalChart"/>
    <dgm:cxn modelId="{73405BCD-755E-48AA-B01A-92DB2F631C24}" type="presParOf" srcId="{7249DE1F-7DAA-43EE-97FB-A0501F03831E}" destId="{3DFC7327-B721-40BF-AB3F-0812C0E5E06C}" srcOrd="6" destOrd="0" presId="urn:microsoft.com/office/officeart/2008/layout/NameandTitleOrganizationalChart"/>
    <dgm:cxn modelId="{C8D0E57C-69A4-42B8-9F60-5F4B88444349}" type="presParOf" srcId="{7249DE1F-7DAA-43EE-97FB-A0501F03831E}" destId="{A8D98B8A-2B25-4BC8-AED2-5D8462BA1A58}" srcOrd="7" destOrd="0" presId="urn:microsoft.com/office/officeart/2008/layout/NameandTitleOrganizationalChart"/>
    <dgm:cxn modelId="{80AED6BD-2912-49AE-9958-3BC3BD7DBD97}" type="presParOf" srcId="{A8D98B8A-2B25-4BC8-AED2-5D8462BA1A58}" destId="{E5921485-B59E-4733-847F-01B8919BC0FB}" srcOrd="0" destOrd="0" presId="urn:microsoft.com/office/officeart/2008/layout/NameandTitleOrganizationalChart"/>
    <dgm:cxn modelId="{6ADC6EDC-BD43-468B-9095-1485F43A825C}" type="presParOf" srcId="{E5921485-B59E-4733-847F-01B8919BC0FB}" destId="{02AA4EA0-C86D-4C64-A268-11806241C59D}" srcOrd="0" destOrd="0" presId="urn:microsoft.com/office/officeart/2008/layout/NameandTitleOrganizationalChart"/>
    <dgm:cxn modelId="{B82E8DB7-96F8-4CA9-9CFB-F28A48FE327D}" type="presParOf" srcId="{E5921485-B59E-4733-847F-01B8919BC0FB}" destId="{E6C48E14-DBA7-4459-8740-CDB714AAF78E}" srcOrd="1" destOrd="0" presId="urn:microsoft.com/office/officeart/2008/layout/NameandTitleOrganizationalChart"/>
    <dgm:cxn modelId="{B85CD0C0-D79E-4303-BAD8-0692185BF7A7}" type="presParOf" srcId="{E5921485-B59E-4733-847F-01B8919BC0FB}" destId="{8B6F5C9A-B293-490D-AD06-9FBAD3769BC4}" srcOrd="2" destOrd="0" presId="urn:microsoft.com/office/officeart/2008/layout/NameandTitleOrganizationalChart"/>
    <dgm:cxn modelId="{8E1B23FD-0F21-4B80-B49C-EC355B62DC74}" type="presParOf" srcId="{A8D98B8A-2B25-4BC8-AED2-5D8462BA1A58}" destId="{9C86BCC4-EFDA-4C3B-92A1-B51C38F3C74B}" srcOrd="1" destOrd="0" presId="urn:microsoft.com/office/officeart/2008/layout/NameandTitleOrganizationalChart"/>
    <dgm:cxn modelId="{05897C24-83EC-4C92-B79D-0065C4B566AC}" type="presParOf" srcId="{9C86BCC4-EFDA-4C3B-92A1-B51C38F3C74B}" destId="{80CBCDD6-90EB-4BD8-92D5-D50CCB2CEBB3}" srcOrd="0" destOrd="0" presId="urn:microsoft.com/office/officeart/2008/layout/NameandTitleOrganizationalChart"/>
    <dgm:cxn modelId="{AA24AE76-AC80-4F6B-958C-824208E520B7}" type="presParOf" srcId="{9C86BCC4-EFDA-4C3B-92A1-B51C38F3C74B}" destId="{20CE3E38-CFFB-4F83-BA37-B4BDF2F5A339}" srcOrd="1" destOrd="0" presId="urn:microsoft.com/office/officeart/2008/layout/NameandTitleOrganizationalChart"/>
    <dgm:cxn modelId="{74EB6D52-A4DE-42C6-B9A1-8D5EBEDC86DC}" type="presParOf" srcId="{20CE3E38-CFFB-4F83-BA37-B4BDF2F5A339}" destId="{AD7B4B50-46BA-4A95-A21D-FD82C86E0108}" srcOrd="0" destOrd="0" presId="urn:microsoft.com/office/officeart/2008/layout/NameandTitleOrganizationalChart"/>
    <dgm:cxn modelId="{26D21BE7-9718-45DF-A268-697A7981FEBB}" type="presParOf" srcId="{AD7B4B50-46BA-4A95-A21D-FD82C86E0108}" destId="{77CEDED6-5ADD-4F1B-BE7C-5BCBD71601E8}" srcOrd="0" destOrd="0" presId="urn:microsoft.com/office/officeart/2008/layout/NameandTitleOrganizationalChart"/>
    <dgm:cxn modelId="{ED8D0A99-3C65-4261-9909-7CC60BBA6418}" type="presParOf" srcId="{AD7B4B50-46BA-4A95-A21D-FD82C86E0108}" destId="{000CC0D6-3884-4E60-AC1F-DB9A08BA83FC}" srcOrd="1" destOrd="0" presId="urn:microsoft.com/office/officeart/2008/layout/NameandTitleOrganizationalChart"/>
    <dgm:cxn modelId="{D7430EC8-C5EC-423D-B451-B6C71530321C}" type="presParOf" srcId="{AD7B4B50-46BA-4A95-A21D-FD82C86E0108}" destId="{A2698717-6DD8-4033-8154-C4B3137DE618}" srcOrd="2" destOrd="0" presId="urn:microsoft.com/office/officeart/2008/layout/NameandTitleOrganizationalChart"/>
    <dgm:cxn modelId="{9E3E28C5-29A6-452A-9ECD-296BD48170FB}" type="presParOf" srcId="{20CE3E38-CFFB-4F83-BA37-B4BDF2F5A339}" destId="{43332002-4548-4381-90ED-39BC5CD94E9B}" srcOrd="1" destOrd="0" presId="urn:microsoft.com/office/officeart/2008/layout/NameandTitleOrganizationalChart"/>
    <dgm:cxn modelId="{C759AACE-8EAD-4883-8F7D-67EB2CDA0341}" type="presParOf" srcId="{20CE3E38-CFFB-4F83-BA37-B4BDF2F5A339}" destId="{0A69D941-1A92-4A4D-B174-F48BC2337594}" srcOrd="2" destOrd="0" presId="urn:microsoft.com/office/officeart/2008/layout/NameandTitleOrganizationalChart"/>
    <dgm:cxn modelId="{A1A0A82F-9A30-4ABA-A99D-9820E45A00D9}" type="presParOf" srcId="{A8D98B8A-2B25-4BC8-AED2-5D8462BA1A58}" destId="{BF33F3FC-7CEB-45C8-B3B1-91276E54140B}" srcOrd="2" destOrd="0" presId="urn:microsoft.com/office/officeart/2008/layout/NameandTitleOrganizationalChart"/>
    <dgm:cxn modelId="{22EDB003-F796-4166-A395-7F651F9704C2}" type="presParOf" srcId="{7249DE1F-7DAA-43EE-97FB-A0501F03831E}" destId="{B073E7AC-E0CF-4F8E-8EEE-413578292779}" srcOrd="8" destOrd="0" presId="urn:microsoft.com/office/officeart/2008/layout/NameandTitleOrganizationalChart"/>
    <dgm:cxn modelId="{8DF5CF6E-CD4E-48B9-BCFC-64F5C43FE03C}" type="presParOf" srcId="{7249DE1F-7DAA-43EE-97FB-A0501F03831E}" destId="{3DF5673B-F418-4080-B6C1-B7A4EA92B910}" srcOrd="9" destOrd="0" presId="urn:microsoft.com/office/officeart/2008/layout/NameandTitleOrganizationalChart"/>
    <dgm:cxn modelId="{274044F0-B0CB-4D36-8021-9CEF23091D8F}" type="presParOf" srcId="{3DF5673B-F418-4080-B6C1-B7A4EA92B910}" destId="{73B54894-E03D-42C9-A805-59B06BD41D38}" srcOrd="0" destOrd="0" presId="urn:microsoft.com/office/officeart/2008/layout/NameandTitleOrganizationalChart"/>
    <dgm:cxn modelId="{DEEE246D-CDBB-4B10-BF68-13776B2A56F6}" type="presParOf" srcId="{73B54894-E03D-42C9-A805-59B06BD41D38}" destId="{1D6856BF-5C03-4520-8B0F-BE70ADDE239B}" srcOrd="0" destOrd="0" presId="urn:microsoft.com/office/officeart/2008/layout/NameandTitleOrganizationalChart"/>
    <dgm:cxn modelId="{F3E8A63A-0E5A-4074-9197-81FD0717CCE2}" type="presParOf" srcId="{73B54894-E03D-42C9-A805-59B06BD41D38}" destId="{E3A53022-FDF9-40D1-ACCD-077F5A1D1626}" srcOrd="1" destOrd="0" presId="urn:microsoft.com/office/officeart/2008/layout/NameandTitleOrganizationalChart"/>
    <dgm:cxn modelId="{9A835C07-6559-4A7F-AD1F-88C04910C820}" type="presParOf" srcId="{73B54894-E03D-42C9-A805-59B06BD41D38}" destId="{CCE6EF68-DE3D-46FF-BEFC-C5341ECDB1A7}" srcOrd="2" destOrd="0" presId="urn:microsoft.com/office/officeart/2008/layout/NameandTitleOrganizationalChart"/>
    <dgm:cxn modelId="{6C670E53-2DCD-44CD-817B-F90D68B1C785}" type="presParOf" srcId="{3DF5673B-F418-4080-B6C1-B7A4EA92B910}" destId="{D4FBCB56-3670-4AC3-9047-21D691AECFED}" srcOrd="1" destOrd="0" presId="urn:microsoft.com/office/officeart/2008/layout/NameandTitleOrganizationalChart"/>
    <dgm:cxn modelId="{EBF284AC-F64C-4943-B84D-56D0D8D16E85}" type="presParOf" srcId="{D4FBCB56-3670-4AC3-9047-21D691AECFED}" destId="{321F8971-A5A8-4EF6-A87B-765AB63CF4F1}" srcOrd="0" destOrd="0" presId="urn:microsoft.com/office/officeart/2008/layout/NameandTitleOrganizationalChart"/>
    <dgm:cxn modelId="{7DC2BF93-F0C7-4216-BEFC-F6CE7099675F}" type="presParOf" srcId="{D4FBCB56-3670-4AC3-9047-21D691AECFED}" destId="{0A45C34B-DBD9-43E4-AE82-3B54D7344A8B}" srcOrd="1" destOrd="0" presId="urn:microsoft.com/office/officeart/2008/layout/NameandTitleOrganizationalChart"/>
    <dgm:cxn modelId="{A2778A81-AE18-488A-80E5-206C1FA0AD96}" type="presParOf" srcId="{0A45C34B-DBD9-43E4-AE82-3B54D7344A8B}" destId="{5100CDFE-67AE-4546-84CC-49056D338B65}" srcOrd="0" destOrd="0" presId="urn:microsoft.com/office/officeart/2008/layout/NameandTitleOrganizationalChart"/>
    <dgm:cxn modelId="{27182E33-DE2A-470D-9FFD-54BBCA48E477}" type="presParOf" srcId="{5100CDFE-67AE-4546-84CC-49056D338B65}" destId="{5966A0EC-D8E0-498A-9B9C-A7A1E47358BA}" srcOrd="0" destOrd="0" presId="urn:microsoft.com/office/officeart/2008/layout/NameandTitleOrganizationalChart"/>
    <dgm:cxn modelId="{8BEA86AA-951D-4230-B64E-7DEE5189E497}" type="presParOf" srcId="{5100CDFE-67AE-4546-84CC-49056D338B65}" destId="{0FB49AE2-D8EF-4ECA-9FE6-44F67AB6619F}" srcOrd="1" destOrd="0" presId="urn:microsoft.com/office/officeart/2008/layout/NameandTitleOrganizationalChart"/>
    <dgm:cxn modelId="{4DB40A95-F5B7-457A-890F-2AC922A5A795}" type="presParOf" srcId="{5100CDFE-67AE-4546-84CC-49056D338B65}" destId="{B3A0C758-24E5-458E-BCA8-5E6C86772698}" srcOrd="2" destOrd="0" presId="urn:microsoft.com/office/officeart/2008/layout/NameandTitleOrganizationalChart"/>
    <dgm:cxn modelId="{A9E7F7F2-3602-4ABE-8FE2-A02AF1FA13B3}" type="presParOf" srcId="{0A45C34B-DBD9-43E4-AE82-3B54D7344A8B}" destId="{68DFD375-4BF0-4195-BC26-587FBB664C5C}" srcOrd="1" destOrd="0" presId="urn:microsoft.com/office/officeart/2008/layout/NameandTitleOrganizationalChart"/>
    <dgm:cxn modelId="{A2350271-C077-40BD-84A5-980378ADF520}" type="presParOf" srcId="{0A45C34B-DBD9-43E4-AE82-3B54D7344A8B}" destId="{545DE7CA-5D49-4BDD-9554-1574E793C066}" srcOrd="2" destOrd="0" presId="urn:microsoft.com/office/officeart/2008/layout/NameandTitleOrganizationalChart"/>
    <dgm:cxn modelId="{F60ECE7E-7A35-40D9-8554-C1F6235B3E01}" type="presParOf" srcId="{3DF5673B-F418-4080-B6C1-B7A4EA92B910}" destId="{D6B1F591-0C91-4990-A6EC-13F57FE13B27}" srcOrd="2" destOrd="0" presId="urn:microsoft.com/office/officeart/2008/layout/NameandTitleOrganizationalChart"/>
    <dgm:cxn modelId="{6B36E460-6094-4CB7-8AE3-BCDCF2763BC2}" type="presParOf" srcId="{7249DE1F-7DAA-43EE-97FB-A0501F03831E}" destId="{9BCC2D2C-CAB0-44F4-A4CE-37BAA870251D}" srcOrd="10" destOrd="0" presId="urn:microsoft.com/office/officeart/2008/layout/NameandTitleOrganizationalChart"/>
    <dgm:cxn modelId="{1AF42198-0D3D-4CB8-84C5-FF13A58123DC}" type="presParOf" srcId="{7249DE1F-7DAA-43EE-97FB-A0501F03831E}" destId="{F23CB7F6-0BE6-4160-8704-4C04206FA8BF}" srcOrd="11" destOrd="0" presId="urn:microsoft.com/office/officeart/2008/layout/NameandTitleOrganizationalChart"/>
    <dgm:cxn modelId="{5A5B92F9-A26D-430D-9EF7-63496B484B87}" type="presParOf" srcId="{F23CB7F6-0BE6-4160-8704-4C04206FA8BF}" destId="{1AD30D5D-1886-47FC-89D7-477EE151B020}" srcOrd="0" destOrd="0" presId="urn:microsoft.com/office/officeart/2008/layout/NameandTitleOrganizationalChart"/>
    <dgm:cxn modelId="{5A9FA146-D91E-4AE9-9934-A72F14789D4B}" type="presParOf" srcId="{1AD30D5D-1886-47FC-89D7-477EE151B020}" destId="{DBCF5F3D-C0CB-46D4-91F9-614FB7632F54}" srcOrd="0" destOrd="0" presId="urn:microsoft.com/office/officeart/2008/layout/NameandTitleOrganizationalChart"/>
    <dgm:cxn modelId="{9BEBF54A-A1D4-445E-AD97-C6DFFC40EA77}" type="presParOf" srcId="{1AD30D5D-1886-47FC-89D7-477EE151B020}" destId="{589E9A50-79D4-491A-A4D4-E799D97CAEF9}" srcOrd="1" destOrd="0" presId="urn:microsoft.com/office/officeart/2008/layout/NameandTitleOrganizationalChart"/>
    <dgm:cxn modelId="{D3A1A997-C14D-45C2-B701-D63093159209}" type="presParOf" srcId="{1AD30D5D-1886-47FC-89D7-477EE151B020}" destId="{BD944C31-000F-4D6A-8640-B6C95698EF1D}" srcOrd="2" destOrd="0" presId="urn:microsoft.com/office/officeart/2008/layout/NameandTitleOrganizationalChart"/>
    <dgm:cxn modelId="{161B3659-070D-42F7-A301-FE1FEEDF3608}" type="presParOf" srcId="{F23CB7F6-0BE6-4160-8704-4C04206FA8BF}" destId="{F8A463B9-E2D2-4E1A-9252-41E872DE010C}" srcOrd="1" destOrd="0" presId="urn:microsoft.com/office/officeart/2008/layout/NameandTitleOrganizationalChart"/>
    <dgm:cxn modelId="{303A191B-E0AE-448F-B6E3-BB9DBE0F5263}" type="presParOf" srcId="{F23CB7F6-0BE6-4160-8704-4C04206FA8BF}" destId="{6405CF02-BC64-43D6-86BA-53AC9273D6F1}" srcOrd="2" destOrd="0" presId="urn:microsoft.com/office/officeart/2008/layout/NameandTitleOrganizationalChart"/>
    <dgm:cxn modelId="{C28663AC-0037-42CF-89D1-51998D47FEAF}" type="presParOf" srcId="{55A6F1FD-0863-455F-8BA5-2FC43320D515}" destId="{D12437EC-B51B-4710-B7AB-0521F14F800F}" srcOrd="2" destOrd="0" presId="urn:microsoft.com/office/officeart/2008/layout/NameandTitleOrganizationalChart"/>
    <dgm:cxn modelId="{6366F00A-7C64-4E00-A4B5-C4D17962C808}" type="presParOf" srcId="{D12437EC-B51B-4710-B7AB-0521F14F800F}" destId="{AE3D8EA2-CB88-47E7-BED4-CBE026FDD501}" srcOrd="0" destOrd="0" presId="urn:microsoft.com/office/officeart/2008/layout/NameandTitleOrganizationalChart"/>
    <dgm:cxn modelId="{75F2B2E7-DB2E-4883-8182-AC3543C09FCD}" type="presParOf" srcId="{D12437EC-B51B-4710-B7AB-0521F14F800F}" destId="{05AA1705-5FC4-4DFA-96C6-0BAA6E42BC40}" srcOrd="1" destOrd="0" presId="urn:microsoft.com/office/officeart/2008/layout/NameandTitleOrganizationalChart"/>
    <dgm:cxn modelId="{B5D45C58-C21C-4AB7-821F-AD2C1945E20A}" type="presParOf" srcId="{05AA1705-5FC4-4DFA-96C6-0BAA6E42BC40}" destId="{A502A372-A9BC-4547-A0DD-C9D03267EB65}" srcOrd="0" destOrd="0" presId="urn:microsoft.com/office/officeart/2008/layout/NameandTitleOrganizationalChart"/>
    <dgm:cxn modelId="{7D785E63-AE5E-4DD0-A472-B21FE3C97536}" type="presParOf" srcId="{A502A372-A9BC-4547-A0DD-C9D03267EB65}" destId="{438D2037-7072-42B9-BC95-380517D181E8}" srcOrd="0" destOrd="0" presId="urn:microsoft.com/office/officeart/2008/layout/NameandTitleOrganizationalChart"/>
    <dgm:cxn modelId="{C8CF37DC-F7C2-4024-99CE-90BC6EDD53A1}" type="presParOf" srcId="{A502A372-A9BC-4547-A0DD-C9D03267EB65}" destId="{D6B5A33C-1574-4547-BA5D-5E2EB21797D5}" srcOrd="1" destOrd="0" presId="urn:microsoft.com/office/officeart/2008/layout/NameandTitleOrganizationalChart"/>
    <dgm:cxn modelId="{05E83D0E-498A-4E0B-BFF6-0E695AB14523}" type="presParOf" srcId="{A502A372-A9BC-4547-A0DD-C9D03267EB65}" destId="{512C57F1-C131-49BD-9F68-E14C6F29C51D}" srcOrd="2" destOrd="0" presId="urn:microsoft.com/office/officeart/2008/layout/NameandTitleOrganizationalChart"/>
    <dgm:cxn modelId="{98A0F0AA-3F5C-4D97-AE68-2DBA7FE692B5}" type="presParOf" srcId="{05AA1705-5FC4-4DFA-96C6-0BAA6E42BC40}" destId="{C61A1DDA-F78E-4C6B-8D94-929E58FB41DE}" srcOrd="1" destOrd="0" presId="urn:microsoft.com/office/officeart/2008/layout/NameandTitleOrganizationalChart"/>
    <dgm:cxn modelId="{4D3BB220-B8FA-4074-AF3E-FCD83B61445A}" type="presParOf" srcId="{05AA1705-5FC4-4DFA-96C6-0BAA6E42BC40}" destId="{9BFBE627-ED3C-424A-B583-03ABEAC0310F}" srcOrd="2" destOrd="0" presId="urn:microsoft.com/office/officeart/2008/layout/NameandTitleOrganizationalChart"/>
    <dgm:cxn modelId="{18C9D5A7-3FA3-4BBC-A93F-1034C6C0B69F}" type="presParOf" srcId="{D12437EC-B51B-4710-B7AB-0521F14F800F}" destId="{48F2D28F-97A9-45F1-8D9F-BF586BA3B5B8}" srcOrd="2" destOrd="0" presId="urn:microsoft.com/office/officeart/2008/layout/NameandTitleOrganizationalChart"/>
    <dgm:cxn modelId="{517511E8-34CF-49E7-A048-8C446D68869C}" type="presParOf" srcId="{D12437EC-B51B-4710-B7AB-0521F14F800F}" destId="{25088C1E-E4ED-4E2E-887E-F4D04F33CB12}" srcOrd="3" destOrd="0" presId="urn:microsoft.com/office/officeart/2008/layout/NameandTitleOrganizationalChart"/>
    <dgm:cxn modelId="{F0513CD2-90FD-4FEF-AE84-717F5B2AC58D}" type="presParOf" srcId="{25088C1E-E4ED-4E2E-887E-F4D04F33CB12}" destId="{FA81727F-2133-4506-AA7D-3AD5915D4420}" srcOrd="0" destOrd="0" presId="urn:microsoft.com/office/officeart/2008/layout/NameandTitleOrganizationalChart"/>
    <dgm:cxn modelId="{B6E19BA3-1447-4CDB-969A-5A5F3CBF5C50}" type="presParOf" srcId="{FA81727F-2133-4506-AA7D-3AD5915D4420}" destId="{96CFA869-FE0C-4709-8ACE-35F44377EB4F}" srcOrd="0" destOrd="0" presId="urn:microsoft.com/office/officeart/2008/layout/NameandTitleOrganizationalChart"/>
    <dgm:cxn modelId="{AC272F8B-F3E9-43E8-B1F3-4D80808D3547}" type="presParOf" srcId="{FA81727F-2133-4506-AA7D-3AD5915D4420}" destId="{44EF86CE-C731-492C-8F87-613467B0286F}" srcOrd="1" destOrd="0" presId="urn:microsoft.com/office/officeart/2008/layout/NameandTitleOrganizationalChart"/>
    <dgm:cxn modelId="{B20F3707-8F0E-45EF-BDE3-5ED62D9ABB9F}" type="presParOf" srcId="{FA81727F-2133-4506-AA7D-3AD5915D4420}" destId="{1FA4962B-1A04-4E46-BC33-AD8FEAF9F3DA}" srcOrd="2" destOrd="0" presId="urn:microsoft.com/office/officeart/2008/layout/NameandTitleOrganizationalChart"/>
    <dgm:cxn modelId="{AAFBC64D-2625-48DF-B21D-5B731758EC88}" type="presParOf" srcId="{25088C1E-E4ED-4E2E-887E-F4D04F33CB12}" destId="{0E1A71A7-3F44-4719-A7E9-F9F36D912CF2}" srcOrd="1" destOrd="0" presId="urn:microsoft.com/office/officeart/2008/layout/NameandTitleOrganizationalChart"/>
    <dgm:cxn modelId="{74BA5EDC-18C9-4C8E-9BDC-FFC3D910579C}" type="presParOf" srcId="{25088C1E-E4ED-4E2E-887E-F4D04F33CB12}" destId="{3A2E50F1-3C70-423E-BA73-97C70D9F3452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F8B51-68A9-4A8C-AA96-8D54DFB9826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51FBD7-7BCB-4252-BFBA-57A90DDEDA51}">
      <dgm:prSet phldrT="[Текст]" custT="1"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Аппарат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жетекчиси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7783-F9F0-44B0-B77E-62E657C43C5F}" type="parTrans" cxnId="{61F3CA57-8C1E-4F2E-AB62-F66B42A5FCC5}">
      <dgm:prSet/>
      <dgm:spPr/>
      <dgm:t>
        <a:bodyPr/>
        <a:lstStyle/>
        <a:p>
          <a:endParaRPr lang="ru-RU"/>
        </a:p>
      </dgm:t>
    </dgm:pt>
    <dgm:pt modelId="{8113E615-28CC-4352-99D8-13F1F65737DF}" type="sibTrans" cxnId="{61F3CA57-8C1E-4F2E-AB62-F66B42A5FCC5}">
      <dgm:prSet/>
      <dgm:spPr/>
      <dgm:t>
        <a:bodyPr/>
        <a:lstStyle/>
        <a:p>
          <a:endParaRPr lang="ru-RU"/>
        </a:p>
      </dgm:t>
    </dgm:pt>
    <dgm:pt modelId="{9A4A05D2-B520-4CC1-BCAE-481E9C57E154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Уюштуруу-инспектордук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8274B-D776-41F3-8066-1F8C3F656712}" type="parTrans" cxnId="{F465181B-09B6-4546-AE19-45C04CE0440E}">
      <dgm:prSet/>
      <dgm:spPr/>
      <dgm:t>
        <a:bodyPr/>
        <a:lstStyle/>
        <a:p>
          <a:endParaRPr lang="ru-RU"/>
        </a:p>
      </dgm:t>
    </dgm:pt>
    <dgm:pt modelId="{36E8FCF7-3463-4946-916B-4247BBF1C4E8}" type="sibTrans" cxnId="{F465181B-09B6-4546-AE19-45C04CE0440E}">
      <dgm:prSet/>
      <dgm:spPr/>
      <dgm:t>
        <a:bodyPr/>
        <a:lstStyle/>
        <a:p>
          <a:endParaRPr lang="ru-RU"/>
        </a:p>
      </dgm:t>
    </dgm:pt>
    <dgm:pt modelId="{A9CE1303-0203-4A98-9C90-46F6BA371534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Юридикалык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9DE76-9675-41EF-B7A8-59CB76B57274}" type="parTrans" cxnId="{26F1732D-BD7E-460D-AF96-A36F97CB8183}">
      <dgm:prSet/>
      <dgm:spPr/>
      <dgm:t>
        <a:bodyPr/>
        <a:lstStyle/>
        <a:p>
          <a:endParaRPr lang="ru-RU"/>
        </a:p>
      </dgm:t>
    </dgm:pt>
    <dgm:pt modelId="{6D13C364-6C3A-4C70-B01C-0E18CBED5018}" type="sibTrans" cxnId="{26F1732D-BD7E-460D-AF96-A36F97CB8183}">
      <dgm:prSet/>
      <dgm:spPr/>
      <dgm:t>
        <a:bodyPr/>
        <a:lstStyle/>
        <a:p>
          <a:endParaRPr lang="ru-RU"/>
        </a:p>
      </dgm:t>
    </dgm:pt>
    <dgm:pt modelId="{EB1D9348-2A56-417B-93E8-64CA6F389A24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ресурстарын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башкаруу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AAB9D-1450-45D7-99B5-6AD9C0145B9E}" type="parTrans" cxnId="{39B5C5ED-74AD-48AE-A5FD-791C1EADFA05}">
      <dgm:prSet/>
      <dgm:spPr/>
      <dgm:t>
        <a:bodyPr/>
        <a:lstStyle/>
        <a:p>
          <a:endParaRPr lang="ru-RU"/>
        </a:p>
      </dgm:t>
    </dgm:pt>
    <dgm:pt modelId="{C0A86BED-DFCF-469A-A052-5736AE66B79B}" type="sibTrans" cxnId="{39B5C5ED-74AD-48AE-A5FD-791C1EADFA05}">
      <dgm:prSet/>
      <dgm:spPr/>
      <dgm:t>
        <a:bodyPr/>
        <a:lstStyle/>
        <a:p>
          <a:endParaRPr lang="ru-RU"/>
        </a:p>
      </dgm:t>
    </dgm:pt>
    <dgm:pt modelId="{D5CFE093-896E-44C5-BA18-323FAA8510D1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Жергиликтүү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алдынча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башкарууну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DF5D5-E98D-4FD0-A014-19A13F7DD781}" type="parTrans" cxnId="{2009772D-0E0A-41C2-A43D-D8D2EE493D02}">
      <dgm:prSet/>
      <dgm:spPr/>
      <dgm:t>
        <a:bodyPr/>
        <a:lstStyle/>
        <a:p>
          <a:endParaRPr lang="ru-RU"/>
        </a:p>
      </dgm:t>
    </dgm:pt>
    <dgm:pt modelId="{EDB401E2-6A29-45F4-B149-7FDEBE05FB0E}" type="sibTrans" cxnId="{2009772D-0E0A-41C2-A43D-D8D2EE493D02}">
      <dgm:prSet/>
      <dgm:spPr/>
      <dgm:t>
        <a:bodyPr/>
        <a:lstStyle/>
        <a:p>
          <a:endParaRPr lang="ru-RU"/>
        </a:p>
      </dgm:t>
    </dgm:pt>
    <dgm:pt modelId="{AD66B020-94F2-4556-BC53-CB33AE32F13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Эл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аралык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кызматташтык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31698-C1C1-48D0-AF78-4633204FF74E}" type="parTrans" cxnId="{FF3D19F6-9E61-4BD4-A790-E1B02CD4BFBE}">
      <dgm:prSet/>
      <dgm:spPr/>
      <dgm:t>
        <a:bodyPr/>
        <a:lstStyle/>
        <a:p>
          <a:endParaRPr lang="ru-RU"/>
        </a:p>
      </dgm:t>
    </dgm:pt>
    <dgm:pt modelId="{F6779A63-BDFD-4D95-AB25-9EA0AA335278}" type="sibTrans" cxnId="{FF3D19F6-9E61-4BD4-A790-E1B02CD4BFBE}">
      <dgm:prSet/>
      <dgm:spPr/>
      <dgm:t>
        <a:bodyPr/>
        <a:lstStyle/>
        <a:p>
          <a:endParaRPr lang="ru-RU"/>
        </a:p>
      </dgm:t>
    </dgm:pt>
    <dgm:pt modelId="{A6E37CBA-5650-4822-B7B1-AECB5DA47094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Документтик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камсыздоо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контролдоо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B039-E859-44B3-9F93-895160BE1D65}" type="parTrans" cxnId="{DD28F3AD-4FDB-494E-A9F4-FB412F0A00A1}">
      <dgm:prSet/>
      <dgm:spPr/>
      <dgm:t>
        <a:bodyPr/>
        <a:lstStyle/>
        <a:p>
          <a:endParaRPr lang="ru-RU"/>
        </a:p>
      </dgm:t>
    </dgm:pt>
    <dgm:pt modelId="{85178E8B-3586-4623-B98F-45353596EB24}" type="sibTrans" cxnId="{DD28F3AD-4FDB-494E-A9F4-FB412F0A00A1}">
      <dgm:prSet/>
      <dgm:spPr/>
      <dgm:t>
        <a:bodyPr/>
        <a:lstStyle/>
        <a:p>
          <a:endParaRPr lang="ru-RU"/>
        </a:p>
      </dgm:t>
    </dgm:pt>
    <dgm:pt modelId="{67D346D8-BCAD-416E-A6D8-246D42487C89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редакциялоо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D117-B7C8-4F4C-BB7E-EDBC6268B1B0}" type="parTrans" cxnId="{1E7966E0-FB46-4EF3-8257-28B4864AFE31}">
      <dgm:prSet/>
      <dgm:spPr/>
      <dgm:t>
        <a:bodyPr/>
        <a:lstStyle/>
        <a:p>
          <a:endParaRPr lang="ru-RU"/>
        </a:p>
      </dgm:t>
    </dgm:pt>
    <dgm:pt modelId="{6BD4767A-C2BF-4EAF-A228-811EA3F101D8}" type="sibTrans" cxnId="{1E7966E0-FB46-4EF3-8257-28B4864AFE31}">
      <dgm:prSet/>
      <dgm:spPr/>
      <dgm:t>
        <a:bodyPr/>
        <a:lstStyle/>
        <a:p>
          <a:endParaRPr lang="ru-RU"/>
        </a:p>
      </dgm:t>
    </dgm:pt>
    <dgm:pt modelId="{87420713-0C73-4737-A8FF-47CE6FC4D3BC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Коомчулук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менен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байланыштар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66318-2E78-4DAD-BD98-2FE5A730174D}" type="parTrans" cxnId="{84C8DA43-AFFF-4408-91B8-63CF4822A5F6}">
      <dgm:prSet/>
      <dgm:spPr/>
      <dgm:t>
        <a:bodyPr/>
        <a:lstStyle/>
        <a:p>
          <a:endParaRPr lang="ru-RU"/>
        </a:p>
      </dgm:t>
    </dgm:pt>
    <dgm:pt modelId="{46A9FFF2-92D1-428C-86B9-6554D0C069DF}" type="sibTrans" cxnId="{84C8DA43-AFFF-4408-91B8-63CF4822A5F6}">
      <dgm:prSet/>
      <dgm:spPr/>
      <dgm:t>
        <a:bodyPr/>
        <a:lstStyle/>
        <a:p>
          <a:endParaRPr lang="ru-RU"/>
        </a:p>
      </dgm:t>
    </dgm:pt>
    <dgm:pt modelId="{52D5F0D4-4F91-482F-95F8-83B2F5606182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Коррупцияга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каршы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аракеттенүү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укук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коргоо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органдары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менен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ара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аракеттенүү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сектору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A8F80-2001-443E-9D62-07B6B4C484D1}" type="parTrans" cxnId="{9AED24C0-EE31-48A8-B4CE-E675C37AA51D}">
      <dgm:prSet/>
      <dgm:spPr/>
      <dgm:t>
        <a:bodyPr/>
        <a:lstStyle/>
        <a:p>
          <a:endParaRPr lang="ru-RU"/>
        </a:p>
      </dgm:t>
    </dgm:pt>
    <dgm:pt modelId="{28CCB30D-F511-4F2C-85E7-908E8AE82F87}" type="sibTrans" cxnId="{9AED24C0-EE31-48A8-B4CE-E675C37AA51D}">
      <dgm:prSet/>
      <dgm:spPr/>
      <dgm:t>
        <a:bodyPr/>
        <a:lstStyle/>
        <a:p>
          <a:endParaRPr lang="ru-RU"/>
        </a:p>
      </dgm:t>
    </dgm:pt>
    <dgm:pt modelId="{EB961AAF-439B-4BBF-9E04-D8604E3FBDA8}" type="pres">
      <dgm:prSet presAssocID="{93CF8B51-68A9-4A8C-AA96-8D54DFB98262}" presName="vert0" presStyleCnt="0">
        <dgm:presLayoutVars>
          <dgm:dir/>
          <dgm:animOne val="branch"/>
          <dgm:animLvl val="lvl"/>
        </dgm:presLayoutVars>
      </dgm:prSet>
      <dgm:spPr/>
    </dgm:pt>
    <dgm:pt modelId="{546EC257-93FB-4EFD-8E2D-D51F684F1CE5}" type="pres">
      <dgm:prSet presAssocID="{DB51FBD7-7BCB-4252-BFBA-57A90DDEDA51}" presName="thickLine" presStyleLbl="alignNode1" presStyleIdx="0" presStyleCnt="1"/>
      <dgm:spPr/>
    </dgm:pt>
    <dgm:pt modelId="{FE1E2326-859C-4DAC-A28D-B4D251D9DD96}" type="pres">
      <dgm:prSet presAssocID="{DB51FBD7-7BCB-4252-BFBA-57A90DDEDA51}" presName="horz1" presStyleCnt="0"/>
      <dgm:spPr/>
    </dgm:pt>
    <dgm:pt modelId="{08AE700E-BDD7-4D5A-851B-B160BA97B5C2}" type="pres">
      <dgm:prSet presAssocID="{DB51FBD7-7BCB-4252-BFBA-57A90DDEDA51}" presName="tx1" presStyleLbl="revTx" presStyleIdx="0" presStyleCnt="10" custScaleX="477644" custLinFactNeighborY="3046"/>
      <dgm:spPr/>
    </dgm:pt>
    <dgm:pt modelId="{E4DD0175-786F-4F50-B0FD-5892380A0B76}" type="pres">
      <dgm:prSet presAssocID="{DB51FBD7-7BCB-4252-BFBA-57A90DDEDA51}" presName="vert1" presStyleCnt="0"/>
      <dgm:spPr/>
    </dgm:pt>
    <dgm:pt modelId="{07676519-B0A1-4C83-84A5-7592CDB8BDEA}" type="pres">
      <dgm:prSet presAssocID="{9A4A05D2-B520-4CC1-BCAE-481E9C57E154}" presName="vertSpace2a" presStyleCnt="0"/>
      <dgm:spPr/>
    </dgm:pt>
    <dgm:pt modelId="{5264EB7C-8CD8-47FA-B122-D51427F22354}" type="pres">
      <dgm:prSet presAssocID="{9A4A05D2-B520-4CC1-BCAE-481E9C57E154}" presName="horz2" presStyleCnt="0"/>
      <dgm:spPr/>
    </dgm:pt>
    <dgm:pt modelId="{3A457134-3004-4E82-8A21-15A5FF5A27D9}" type="pres">
      <dgm:prSet presAssocID="{9A4A05D2-B520-4CC1-BCAE-481E9C57E154}" presName="horzSpace2" presStyleCnt="0"/>
      <dgm:spPr/>
    </dgm:pt>
    <dgm:pt modelId="{B4D08819-250F-445E-977A-EA959E74C2F0}" type="pres">
      <dgm:prSet presAssocID="{9A4A05D2-B520-4CC1-BCAE-481E9C57E154}" presName="tx2" presStyleLbl="revTx" presStyleIdx="1" presStyleCnt="10"/>
      <dgm:spPr/>
    </dgm:pt>
    <dgm:pt modelId="{494A0C73-95A0-47A4-930E-EA4A69E82581}" type="pres">
      <dgm:prSet presAssocID="{9A4A05D2-B520-4CC1-BCAE-481E9C57E154}" presName="vert2" presStyleCnt="0"/>
      <dgm:spPr/>
    </dgm:pt>
    <dgm:pt modelId="{20213528-CB89-4C3E-B57C-F741341F9A8F}" type="pres">
      <dgm:prSet presAssocID="{9A4A05D2-B520-4CC1-BCAE-481E9C57E154}" presName="thinLine2b" presStyleLbl="callout" presStyleIdx="0" presStyleCnt="9"/>
      <dgm:spPr/>
    </dgm:pt>
    <dgm:pt modelId="{7C92AC1B-1F7F-470B-836E-94ADF2CCC5E8}" type="pres">
      <dgm:prSet presAssocID="{9A4A05D2-B520-4CC1-BCAE-481E9C57E154}" presName="vertSpace2b" presStyleCnt="0"/>
      <dgm:spPr/>
    </dgm:pt>
    <dgm:pt modelId="{3357EE89-0DA0-4092-AA9F-D50787D5EF64}" type="pres">
      <dgm:prSet presAssocID="{A9CE1303-0203-4A98-9C90-46F6BA371534}" presName="horz2" presStyleCnt="0"/>
      <dgm:spPr/>
    </dgm:pt>
    <dgm:pt modelId="{E90D0E17-F18D-4F46-A84C-B7F41D6DE5A4}" type="pres">
      <dgm:prSet presAssocID="{A9CE1303-0203-4A98-9C90-46F6BA371534}" presName="horzSpace2" presStyleCnt="0"/>
      <dgm:spPr/>
    </dgm:pt>
    <dgm:pt modelId="{75DFE40C-8E55-4892-93A1-36E549C7CE03}" type="pres">
      <dgm:prSet presAssocID="{A9CE1303-0203-4A98-9C90-46F6BA371534}" presName="tx2" presStyleLbl="revTx" presStyleIdx="2" presStyleCnt="10"/>
      <dgm:spPr/>
    </dgm:pt>
    <dgm:pt modelId="{0C88A1B2-8710-46A9-9CE8-B85A73551995}" type="pres">
      <dgm:prSet presAssocID="{A9CE1303-0203-4A98-9C90-46F6BA371534}" presName="vert2" presStyleCnt="0"/>
      <dgm:spPr/>
    </dgm:pt>
    <dgm:pt modelId="{1FAC6D1C-E41A-4720-A5E2-459AB89EB4DD}" type="pres">
      <dgm:prSet presAssocID="{A9CE1303-0203-4A98-9C90-46F6BA371534}" presName="thinLine2b" presStyleLbl="callout" presStyleIdx="1" presStyleCnt="9"/>
      <dgm:spPr/>
    </dgm:pt>
    <dgm:pt modelId="{D95968A9-7FA7-4A46-B185-BF293BF75D44}" type="pres">
      <dgm:prSet presAssocID="{A9CE1303-0203-4A98-9C90-46F6BA371534}" presName="vertSpace2b" presStyleCnt="0"/>
      <dgm:spPr/>
    </dgm:pt>
    <dgm:pt modelId="{CFC76D65-AFCD-48FC-84AB-04A2E7C32642}" type="pres">
      <dgm:prSet presAssocID="{EB1D9348-2A56-417B-93E8-64CA6F389A24}" presName="horz2" presStyleCnt="0"/>
      <dgm:spPr/>
    </dgm:pt>
    <dgm:pt modelId="{760ADD37-BDF0-474E-A751-E22ED90AD8E5}" type="pres">
      <dgm:prSet presAssocID="{EB1D9348-2A56-417B-93E8-64CA6F389A24}" presName="horzSpace2" presStyleCnt="0"/>
      <dgm:spPr/>
    </dgm:pt>
    <dgm:pt modelId="{E10159C6-7EA4-4E7C-A39E-36598F38678B}" type="pres">
      <dgm:prSet presAssocID="{EB1D9348-2A56-417B-93E8-64CA6F389A24}" presName="tx2" presStyleLbl="revTx" presStyleIdx="3" presStyleCnt="10"/>
      <dgm:spPr/>
    </dgm:pt>
    <dgm:pt modelId="{64B729B4-2DC0-435F-9FAB-D43AA50D99AF}" type="pres">
      <dgm:prSet presAssocID="{EB1D9348-2A56-417B-93E8-64CA6F389A24}" presName="vert2" presStyleCnt="0"/>
      <dgm:spPr/>
    </dgm:pt>
    <dgm:pt modelId="{57DA3E51-8622-4CA1-B62D-6143503D2AF8}" type="pres">
      <dgm:prSet presAssocID="{EB1D9348-2A56-417B-93E8-64CA6F389A24}" presName="thinLine2b" presStyleLbl="callout" presStyleIdx="2" presStyleCnt="9"/>
      <dgm:spPr/>
    </dgm:pt>
    <dgm:pt modelId="{AC1878ED-BFC9-4F45-B8D0-9F0D8403AB3C}" type="pres">
      <dgm:prSet presAssocID="{EB1D9348-2A56-417B-93E8-64CA6F389A24}" presName="vertSpace2b" presStyleCnt="0"/>
      <dgm:spPr/>
    </dgm:pt>
    <dgm:pt modelId="{E136F874-6EC5-4D25-9EE0-595120AB5CF0}" type="pres">
      <dgm:prSet presAssocID="{D5CFE093-896E-44C5-BA18-323FAA8510D1}" presName="horz2" presStyleCnt="0"/>
      <dgm:spPr/>
    </dgm:pt>
    <dgm:pt modelId="{C744C0E9-D373-4215-80AE-5CF6CB9544B7}" type="pres">
      <dgm:prSet presAssocID="{D5CFE093-896E-44C5-BA18-323FAA8510D1}" presName="horzSpace2" presStyleCnt="0"/>
      <dgm:spPr/>
    </dgm:pt>
    <dgm:pt modelId="{076A225B-27EC-4CF0-9D1B-AEDDAA18FC3F}" type="pres">
      <dgm:prSet presAssocID="{D5CFE093-896E-44C5-BA18-323FAA8510D1}" presName="tx2" presStyleLbl="revTx" presStyleIdx="4" presStyleCnt="10"/>
      <dgm:spPr/>
    </dgm:pt>
    <dgm:pt modelId="{D6A1AE43-E5A3-4CB9-A86C-33EC556A008B}" type="pres">
      <dgm:prSet presAssocID="{D5CFE093-896E-44C5-BA18-323FAA8510D1}" presName="vert2" presStyleCnt="0"/>
      <dgm:spPr/>
    </dgm:pt>
    <dgm:pt modelId="{B169CF80-38FB-4663-92E1-EBBDC712D82D}" type="pres">
      <dgm:prSet presAssocID="{D5CFE093-896E-44C5-BA18-323FAA8510D1}" presName="thinLine2b" presStyleLbl="callout" presStyleIdx="3" presStyleCnt="9"/>
      <dgm:spPr/>
    </dgm:pt>
    <dgm:pt modelId="{A22BFD3F-26FE-41C8-A367-4A46697F25AE}" type="pres">
      <dgm:prSet presAssocID="{D5CFE093-896E-44C5-BA18-323FAA8510D1}" presName="vertSpace2b" presStyleCnt="0"/>
      <dgm:spPr/>
    </dgm:pt>
    <dgm:pt modelId="{FD2AFF4C-A504-463B-9EDB-D80BCE0A49B9}" type="pres">
      <dgm:prSet presAssocID="{AD66B020-94F2-4556-BC53-CB33AE32F13B}" presName="horz2" presStyleCnt="0"/>
      <dgm:spPr/>
    </dgm:pt>
    <dgm:pt modelId="{BE3CE7DB-4B2D-44B5-9847-9309B3595522}" type="pres">
      <dgm:prSet presAssocID="{AD66B020-94F2-4556-BC53-CB33AE32F13B}" presName="horzSpace2" presStyleCnt="0"/>
      <dgm:spPr/>
    </dgm:pt>
    <dgm:pt modelId="{68CCA44E-1476-4C59-B928-91774CE849D3}" type="pres">
      <dgm:prSet presAssocID="{AD66B020-94F2-4556-BC53-CB33AE32F13B}" presName="tx2" presStyleLbl="revTx" presStyleIdx="5" presStyleCnt="10"/>
      <dgm:spPr/>
    </dgm:pt>
    <dgm:pt modelId="{DBE06C24-6529-4016-8763-E3CB317B1F55}" type="pres">
      <dgm:prSet presAssocID="{AD66B020-94F2-4556-BC53-CB33AE32F13B}" presName="vert2" presStyleCnt="0"/>
      <dgm:spPr/>
    </dgm:pt>
    <dgm:pt modelId="{765FA0EF-87FF-4794-BB61-854C7B13E570}" type="pres">
      <dgm:prSet presAssocID="{AD66B020-94F2-4556-BC53-CB33AE32F13B}" presName="thinLine2b" presStyleLbl="callout" presStyleIdx="4" presStyleCnt="9"/>
      <dgm:spPr/>
    </dgm:pt>
    <dgm:pt modelId="{1144F89D-375A-462C-AD9C-3660936CFE6D}" type="pres">
      <dgm:prSet presAssocID="{AD66B020-94F2-4556-BC53-CB33AE32F13B}" presName="vertSpace2b" presStyleCnt="0"/>
      <dgm:spPr/>
    </dgm:pt>
    <dgm:pt modelId="{58ECE79F-F767-40B5-AB52-91812EA1A344}" type="pres">
      <dgm:prSet presAssocID="{A6E37CBA-5650-4822-B7B1-AECB5DA47094}" presName="horz2" presStyleCnt="0"/>
      <dgm:spPr/>
    </dgm:pt>
    <dgm:pt modelId="{5F9B89EA-68AC-45B5-AA44-DCF43CF26227}" type="pres">
      <dgm:prSet presAssocID="{A6E37CBA-5650-4822-B7B1-AECB5DA47094}" presName="horzSpace2" presStyleCnt="0"/>
      <dgm:spPr/>
    </dgm:pt>
    <dgm:pt modelId="{ABACBE52-9C2A-4643-A103-F407F33E10F2}" type="pres">
      <dgm:prSet presAssocID="{A6E37CBA-5650-4822-B7B1-AECB5DA47094}" presName="tx2" presStyleLbl="revTx" presStyleIdx="6" presStyleCnt="10"/>
      <dgm:spPr/>
    </dgm:pt>
    <dgm:pt modelId="{1FDC9954-3BEA-4BB2-922D-397D25D630C3}" type="pres">
      <dgm:prSet presAssocID="{A6E37CBA-5650-4822-B7B1-AECB5DA47094}" presName="vert2" presStyleCnt="0"/>
      <dgm:spPr/>
    </dgm:pt>
    <dgm:pt modelId="{2E884F9C-5720-4BE0-BFFC-7B248F843FB3}" type="pres">
      <dgm:prSet presAssocID="{A6E37CBA-5650-4822-B7B1-AECB5DA47094}" presName="thinLine2b" presStyleLbl="callout" presStyleIdx="5" presStyleCnt="9"/>
      <dgm:spPr/>
    </dgm:pt>
    <dgm:pt modelId="{D0A63393-524E-40A4-B8B9-65B385CD751E}" type="pres">
      <dgm:prSet presAssocID="{A6E37CBA-5650-4822-B7B1-AECB5DA47094}" presName="vertSpace2b" presStyleCnt="0"/>
      <dgm:spPr/>
    </dgm:pt>
    <dgm:pt modelId="{C19E26A2-BB86-435D-92B0-D28FDD7EEAA7}" type="pres">
      <dgm:prSet presAssocID="{67D346D8-BCAD-416E-A6D8-246D42487C89}" presName="horz2" presStyleCnt="0"/>
      <dgm:spPr/>
    </dgm:pt>
    <dgm:pt modelId="{089AFEC2-1DB7-4F98-822B-DB3DBEF8C202}" type="pres">
      <dgm:prSet presAssocID="{67D346D8-BCAD-416E-A6D8-246D42487C89}" presName="horzSpace2" presStyleCnt="0"/>
      <dgm:spPr/>
    </dgm:pt>
    <dgm:pt modelId="{60E7FB3B-08BA-4BB7-81C8-F616AAF21F66}" type="pres">
      <dgm:prSet presAssocID="{67D346D8-BCAD-416E-A6D8-246D42487C89}" presName="tx2" presStyleLbl="revTx" presStyleIdx="7" presStyleCnt="10"/>
      <dgm:spPr/>
    </dgm:pt>
    <dgm:pt modelId="{10E6247F-36B3-4A0B-AF8B-67A6051C37A2}" type="pres">
      <dgm:prSet presAssocID="{67D346D8-BCAD-416E-A6D8-246D42487C89}" presName="vert2" presStyleCnt="0"/>
      <dgm:spPr/>
    </dgm:pt>
    <dgm:pt modelId="{FEBAC040-9E9B-42FA-9839-8DB984103AF3}" type="pres">
      <dgm:prSet presAssocID="{67D346D8-BCAD-416E-A6D8-246D42487C89}" presName="thinLine2b" presStyleLbl="callout" presStyleIdx="6" presStyleCnt="9"/>
      <dgm:spPr/>
    </dgm:pt>
    <dgm:pt modelId="{C5DB3955-31D3-4A5E-AC1B-8BD54A255E25}" type="pres">
      <dgm:prSet presAssocID="{67D346D8-BCAD-416E-A6D8-246D42487C89}" presName="vertSpace2b" presStyleCnt="0"/>
      <dgm:spPr/>
    </dgm:pt>
    <dgm:pt modelId="{5DFD2B1A-B07E-4EBC-AEB9-0393AA413E71}" type="pres">
      <dgm:prSet presAssocID="{87420713-0C73-4737-A8FF-47CE6FC4D3BC}" presName="horz2" presStyleCnt="0"/>
      <dgm:spPr/>
    </dgm:pt>
    <dgm:pt modelId="{1B7AC358-F757-4B9A-AE26-4C25504A962E}" type="pres">
      <dgm:prSet presAssocID="{87420713-0C73-4737-A8FF-47CE6FC4D3BC}" presName="horzSpace2" presStyleCnt="0"/>
      <dgm:spPr/>
    </dgm:pt>
    <dgm:pt modelId="{6FA0312C-B48A-4420-B5AF-46FE08EFA94C}" type="pres">
      <dgm:prSet presAssocID="{87420713-0C73-4737-A8FF-47CE6FC4D3BC}" presName="tx2" presStyleLbl="revTx" presStyleIdx="8" presStyleCnt="10"/>
      <dgm:spPr/>
    </dgm:pt>
    <dgm:pt modelId="{2FA209FA-E8CB-45C8-90AD-1F0ED34E694D}" type="pres">
      <dgm:prSet presAssocID="{87420713-0C73-4737-A8FF-47CE6FC4D3BC}" presName="vert2" presStyleCnt="0"/>
      <dgm:spPr/>
    </dgm:pt>
    <dgm:pt modelId="{2067ECDE-AD53-4FBF-BB80-1F0DC3BCE09D}" type="pres">
      <dgm:prSet presAssocID="{87420713-0C73-4737-A8FF-47CE6FC4D3BC}" presName="thinLine2b" presStyleLbl="callout" presStyleIdx="7" presStyleCnt="9"/>
      <dgm:spPr/>
    </dgm:pt>
    <dgm:pt modelId="{C4FC92D7-13CD-40E1-86E8-184F78431BC3}" type="pres">
      <dgm:prSet presAssocID="{87420713-0C73-4737-A8FF-47CE6FC4D3BC}" presName="vertSpace2b" presStyleCnt="0"/>
      <dgm:spPr/>
    </dgm:pt>
    <dgm:pt modelId="{AC1813E3-09E0-41D0-B8B8-DF35B9B6E30B}" type="pres">
      <dgm:prSet presAssocID="{52D5F0D4-4F91-482F-95F8-83B2F5606182}" presName="horz2" presStyleCnt="0"/>
      <dgm:spPr/>
    </dgm:pt>
    <dgm:pt modelId="{8253B505-6D3C-4DB4-8EC0-7575939CDF03}" type="pres">
      <dgm:prSet presAssocID="{52D5F0D4-4F91-482F-95F8-83B2F5606182}" presName="horzSpace2" presStyleCnt="0"/>
      <dgm:spPr/>
    </dgm:pt>
    <dgm:pt modelId="{7AA4D137-AEDB-4792-A160-B767D50ED577}" type="pres">
      <dgm:prSet presAssocID="{52D5F0D4-4F91-482F-95F8-83B2F5606182}" presName="tx2" presStyleLbl="revTx" presStyleIdx="9" presStyleCnt="10"/>
      <dgm:spPr/>
    </dgm:pt>
    <dgm:pt modelId="{EF9FEEC2-4515-44F2-B1EC-A7A5E99F7164}" type="pres">
      <dgm:prSet presAssocID="{52D5F0D4-4F91-482F-95F8-83B2F5606182}" presName="vert2" presStyleCnt="0"/>
      <dgm:spPr/>
    </dgm:pt>
    <dgm:pt modelId="{4854A71D-E06C-40C0-933D-80071F6F1ACA}" type="pres">
      <dgm:prSet presAssocID="{52D5F0D4-4F91-482F-95F8-83B2F5606182}" presName="thinLine2b" presStyleLbl="callout" presStyleIdx="8" presStyleCnt="9"/>
      <dgm:spPr/>
    </dgm:pt>
    <dgm:pt modelId="{AA80F375-4BC1-4442-A84B-35FC6453CAA5}" type="pres">
      <dgm:prSet presAssocID="{52D5F0D4-4F91-482F-95F8-83B2F5606182}" presName="vertSpace2b" presStyleCnt="0"/>
      <dgm:spPr/>
    </dgm:pt>
  </dgm:ptLst>
  <dgm:cxnLst>
    <dgm:cxn modelId="{69606505-4F24-4ED2-BF14-528D42692E41}" type="presOf" srcId="{A9CE1303-0203-4A98-9C90-46F6BA371534}" destId="{75DFE40C-8E55-4892-93A1-36E549C7CE03}" srcOrd="0" destOrd="0" presId="urn:microsoft.com/office/officeart/2008/layout/LinedList"/>
    <dgm:cxn modelId="{6C42870A-7811-4DBA-9D4B-12B6C2A24122}" type="presOf" srcId="{DB51FBD7-7BCB-4252-BFBA-57A90DDEDA51}" destId="{08AE700E-BDD7-4D5A-851B-B160BA97B5C2}" srcOrd="0" destOrd="0" presId="urn:microsoft.com/office/officeart/2008/layout/LinedList"/>
    <dgm:cxn modelId="{D1338613-F378-4789-99A1-6B5595895B62}" type="presOf" srcId="{93CF8B51-68A9-4A8C-AA96-8D54DFB98262}" destId="{EB961AAF-439B-4BBF-9E04-D8604E3FBDA8}" srcOrd="0" destOrd="0" presId="urn:microsoft.com/office/officeart/2008/layout/LinedList"/>
    <dgm:cxn modelId="{F465181B-09B6-4546-AE19-45C04CE0440E}" srcId="{DB51FBD7-7BCB-4252-BFBA-57A90DDEDA51}" destId="{9A4A05D2-B520-4CC1-BCAE-481E9C57E154}" srcOrd="0" destOrd="0" parTransId="{BF38274B-D776-41F3-8066-1F8C3F656712}" sibTransId="{36E8FCF7-3463-4946-916B-4247BBF1C4E8}"/>
    <dgm:cxn modelId="{897B9E27-1E01-4BF6-8222-A28BBFE57C67}" type="presOf" srcId="{52D5F0D4-4F91-482F-95F8-83B2F5606182}" destId="{7AA4D137-AEDB-4792-A160-B767D50ED577}" srcOrd="0" destOrd="0" presId="urn:microsoft.com/office/officeart/2008/layout/LinedList"/>
    <dgm:cxn modelId="{26F1732D-BD7E-460D-AF96-A36F97CB8183}" srcId="{DB51FBD7-7BCB-4252-BFBA-57A90DDEDA51}" destId="{A9CE1303-0203-4A98-9C90-46F6BA371534}" srcOrd="1" destOrd="0" parTransId="{F3D9DE76-9675-41EF-B7A8-59CB76B57274}" sibTransId="{6D13C364-6C3A-4C70-B01C-0E18CBED5018}"/>
    <dgm:cxn modelId="{2009772D-0E0A-41C2-A43D-D8D2EE493D02}" srcId="{DB51FBD7-7BCB-4252-BFBA-57A90DDEDA51}" destId="{D5CFE093-896E-44C5-BA18-323FAA8510D1}" srcOrd="3" destOrd="0" parTransId="{470DF5D5-E98D-4FD0-A014-19A13F7DD781}" sibTransId="{EDB401E2-6A29-45F4-B149-7FDEBE05FB0E}"/>
    <dgm:cxn modelId="{28A0813F-37D6-4EC2-8CA2-5BC4CB9C7231}" type="presOf" srcId="{67D346D8-BCAD-416E-A6D8-246D42487C89}" destId="{60E7FB3B-08BA-4BB7-81C8-F616AAF21F66}" srcOrd="0" destOrd="0" presId="urn:microsoft.com/office/officeart/2008/layout/LinedList"/>
    <dgm:cxn modelId="{29FED160-A682-4F0F-B2AA-55223EEED9B7}" type="presOf" srcId="{A6E37CBA-5650-4822-B7B1-AECB5DA47094}" destId="{ABACBE52-9C2A-4643-A103-F407F33E10F2}" srcOrd="0" destOrd="0" presId="urn:microsoft.com/office/officeart/2008/layout/LinedList"/>
    <dgm:cxn modelId="{84C8DA43-AFFF-4408-91B8-63CF4822A5F6}" srcId="{DB51FBD7-7BCB-4252-BFBA-57A90DDEDA51}" destId="{87420713-0C73-4737-A8FF-47CE6FC4D3BC}" srcOrd="7" destOrd="0" parTransId="{CBC66318-2E78-4DAD-BD98-2FE5A730174D}" sibTransId="{46A9FFF2-92D1-428C-86B9-6554D0C069DF}"/>
    <dgm:cxn modelId="{FB4F9E64-BAEE-4BAB-BCB9-6D885CF7E7D5}" type="presOf" srcId="{D5CFE093-896E-44C5-BA18-323FAA8510D1}" destId="{076A225B-27EC-4CF0-9D1B-AEDDAA18FC3F}" srcOrd="0" destOrd="0" presId="urn:microsoft.com/office/officeart/2008/layout/LinedList"/>
    <dgm:cxn modelId="{61F3CA57-8C1E-4F2E-AB62-F66B42A5FCC5}" srcId="{93CF8B51-68A9-4A8C-AA96-8D54DFB98262}" destId="{DB51FBD7-7BCB-4252-BFBA-57A90DDEDA51}" srcOrd="0" destOrd="0" parTransId="{50477783-F9F0-44B0-B77E-62E657C43C5F}" sibTransId="{8113E615-28CC-4352-99D8-13F1F65737DF}"/>
    <dgm:cxn modelId="{DBA3C381-572F-4599-B6B1-90F12F1063D1}" type="presOf" srcId="{87420713-0C73-4737-A8FF-47CE6FC4D3BC}" destId="{6FA0312C-B48A-4420-B5AF-46FE08EFA94C}" srcOrd="0" destOrd="0" presId="urn:microsoft.com/office/officeart/2008/layout/LinedList"/>
    <dgm:cxn modelId="{9446D984-0093-497E-BA23-9473303FA0C3}" type="presOf" srcId="{9A4A05D2-B520-4CC1-BCAE-481E9C57E154}" destId="{B4D08819-250F-445E-977A-EA959E74C2F0}" srcOrd="0" destOrd="0" presId="urn:microsoft.com/office/officeart/2008/layout/LinedList"/>
    <dgm:cxn modelId="{F37E7788-B69A-4318-A293-5B0CD7DE1E7A}" type="presOf" srcId="{EB1D9348-2A56-417B-93E8-64CA6F389A24}" destId="{E10159C6-7EA4-4E7C-A39E-36598F38678B}" srcOrd="0" destOrd="0" presId="urn:microsoft.com/office/officeart/2008/layout/LinedList"/>
    <dgm:cxn modelId="{78C57E99-159E-485C-9F70-3703762245D5}" type="presOf" srcId="{AD66B020-94F2-4556-BC53-CB33AE32F13B}" destId="{68CCA44E-1476-4C59-B928-91774CE849D3}" srcOrd="0" destOrd="0" presId="urn:microsoft.com/office/officeart/2008/layout/LinedList"/>
    <dgm:cxn modelId="{DD28F3AD-4FDB-494E-A9F4-FB412F0A00A1}" srcId="{DB51FBD7-7BCB-4252-BFBA-57A90DDEDA51}" destId="{A6E37CBA-5650-4822-B7B1-AECB5DA47094}" srcOrd="5" destOrd="0" parTransId="{AEF2B039-E859-44B3-9F93-895160BE1D65}" sibTransId="{85178E8B-3586-4623-B98F-45353596EB24}"/>
    <dgm:cxn modelId="{9AED24C0-EE31-48A8-B4CE-E675C37AA51D}" srcId="{DB51FBD7-7BCB-4252-BFBA-57A90DDEDA51}" destId="{52D5F0D4-4F91-482F-95F8-83B2F5606182}" srcOrd="8" destOrd="0" parTransId="{C2AA8F80-2001-443E-9D62-07B6B4C484D1}" sibTransId="{28CCB30D-F511-4F2C-85E7-908E8AE82F87}"/>
    <dgm:cxn modelId="{1E7966E0-FB46-4EF3-8257-28B4864AFE31}" srcId="{DB51FBD7-7BCB-4252-BFBA-57A90DDEDA51}" destId="{67D346D8-BCAD-416E-A6D8-246D42487C89}" srcOrd="6" destOrd="0" parTransId="{C539D117-B7C8-4F4C-BB7E-EDBC6268B1B0}" sibTransId="{6BD4767A-C2BF-4EAF-A228-811EA3F101D8}"/>
    <dgm:cxn modelId="{39B5C5ED-74AD-48AE-A5FD-791C1EADFA05}" srcId="{DB51FBD7-7BCB-4252-BFBA-57A90DDEDA51}" destId="{EB1D9348-2A56-417B-93E8-64CA6F389A24}" srcOrd="2" destOrd="0" parTransId="{634AAB9D-1450-45D7-99B5-6AD9C0145B9E}" sibTransId="{C0A86BED-DFCF-469A-A052-5736AE66B79B}"/>
    <dgm:cxn modelId="{FF3D19F6-9E61-4BD4-A790-E1B02CD4BFBE}" srcId="{DB51FBD7-7BCB-4252-BFBA-57A90DDEDA51}" destId="{AD66B020-94F2-4556-BC53-CB33AE32F13B}" srcOrd="4" destOrd="0" parTransId="{C9F31698-C1C1-48D0-AF78-4633204FF74E}" sibTransId="{F6779A63-BDFD-4D95-AB25-9EA0AA335278}"/>
    <dgm:cxn modelId="{84DE1873-87E9-4BB3-AA22-262852F43DF9}" type="presParOf" srcId="{EB961AAF-439B-4BBF-9E04-D8604E3FBDA8}" destId="{546EC257-93FB-4EFD-8E2D-D51F684F1CE5}" srcOrd="0" destOrd="0" presId="urn:microsoft.com/office/officeart/2008/layout/LinedList"/>
    <dgm:cxn modelId="{CEAED12C-789D-45A9-A381-EC9FEE2F96C5}" type="presParOf" srcId="{EB961AAF-439B-4BBF-9E04-D8604E3FBDA8}" destId="{FE1E2326-859C-4DAC-A28D-B4D251D9DD96}" srcOrd="1" destOrd="0" presId="urn:microsoft.com/office/officeart/2008/layout/LinedList"/>
    <dgm:cxn modelId="{DE5E61B7-F6A7-48C4-9092-7A35E41CEA65}" type="presParOf" srcId="{FE1E2326-859C-4DAC-A28D-B4D251D9DD96}" destId="{08AE700E-BDD7-4D5A-851B-B160BA97B5C2}" srcOrd="0" destOrd="0" presId="urn:microsoft.com/office/officeart/2008/layout/LinedList"/>
    <dgm:cxn modelId="{E4F7FEEA-2074-4DFC-89B0-530643416DB5}" type="presParOf" srcId="{FE1E2326-859C-4DAC-A28D-B4D251D9DD96}" destId="{E4DD0175-786F-4F50-B0FD-5892380A0B76}" srcOrd="1" destOrd="0" presId="urn:microsoft.com/office/officeart/2008/layout/LinedList"/>
    <dgm:cxn modelId="{BB87F84E-4121-40F6-8970-B8B26EE142E0}" type="presParOf" srcId="{E4DD0175-786F-4F50-B0FD-5892380A0B76}" destId="{07676519-B0A1-4C83-84A5-7592CDB8BDEA}" srcOrd="0" destOrd="0" presId="urn:microsoft.com/office/officeart/2008/layout/LinedList"/>
    <dgm:cxn modelId="{D94A1A26-8822-415F-8CDD-38108510B28B}" type="presParOf" srcId="{E4DD0175-786F-4F50-B0FD-5892380A0B76}" destId="{5264EB7C-8CD8-47FA-B122-D51427F22354}" srcOrd="1" destOrd="0" presId="urn:microsoft.com/office/officeart/2008/layout/LinedList"/>
    <dgm:cxn modelId="{AD55F919-63BC-4E65-BA7A-3DE802E03779}" type="presParOf" srcId="{5264EB7C-8CD8-47FA-B122-D51427F22354}" destId="{3A457134-3004-4E82-8A21-15A5FF5A27D9}" srcOrd="0" destOrd="0" presId="urn:microsoft.com/office/officeart/2008/layout/LinedList"/>
    <dgm:cxn modelId="{1CC52D2D-ECA1-4BF3-BF2B-D55EE9F78333}" type="presParOf" srcId="{5264EB7C-8CD8-47FA-B122-D51427F22354}" destId="{B4D08819-250F-445E-977A-EA959E74C2F0}" srcOrd="1" destOrd="0" presId="urn:microsoft.com/office/officeart/2008/layout/LinedList"/>
    <dgm:cxn modelId="{BB767D82-5FBC-4C45-B496-F7498D839500}" type="presParOf" srcId="{5264EB7C-8CD8-47FA-B122-D51427F22354}" destId="{494A0C73-95A0-47A4-930E-EA4A69E82581}" srcOrd="2" destOrd="0" presId="urn:microsoft.com/office/officeart/2008/layout/LinedList"/>
    <dgm:cxn modelId="{817BFED2-5AE0-435A-8D9B-E89CB7FDCF50}" type="presParOf" srcId="{E4DD0175-786F-4F50-B0FD-5892380A0B76}" destId="{20213528-CB89-4C3E-B57C-F741341F9A8F}" srcOrd="2" destOrd="0" presId="urn:microsoft.com/office/officeart/2008/layout/LinedList"/>
    <dgm:cxn modelId="{A12E84D7-BE0E-4ED5-A679-B5DE96541DD1}" type="presParOf" srcId="{E4DD0175-786F-4F50-B0FD-5892380A0B76}" destId="{7C92AC1B-1F7F-470B-836E-94ADF2CCC5E8}" srcOrd="3" destOrd="0" presId="urn:microsoft.com/office/officeart/2008/layout/LinedList"/>
    <dgm:cxn modelId="{7B489CF0-1545-4CCB-865F-E47928686CBE}" type="presParOf" srcId="{E4DD0175-786F-4F50-B0FD-5892380A0B76}" destId="{3357EE89-0DA0-4092-AA9F-D50787D5EF64}" srcOrd="4" destOrd="0" presId="urn:microsoft.com/office/officeart/2008/layout/LinedList"/>
    <dgm:cxn modelId="{ED504B0C-B2AE-4228-89DE-06277DD33989}" type="presParOf" srcId="{3357EE89-0DA0-4092-AA9F-D50787D5EF64}" destId="{E90D0E17-F18D-4F46-A84C-B7F41D6DE5A4}" srcOrd="0" destOrd="0" presId="urn:microsoft.com/office/officeart/2008/layout/LinedList"/>
    <dgm:cxn modelId="{B29EDED1-7811-46E2-9FB6-C8CE88CB465B}" type="presParOf" srcId="{3357EE89-0DA0-4092-AA9F-D50787D5EF64}" destId="{75DFE40C-8E55-4892-93A1-36E549C7CE03}" srcOrd="1" destOrd="0" presId="urn:microsoft.com/office/officeart/2008/layout/LinedList"/>
    <dgm:cxn modelId="{FB771E02-E9C3-48D6-9155-9F1E0E27C71B}" type="presParOf" srcId="{3357EE89-0DA0-4092-AA9F-D50787D5EF64}" destId="{0C88A1B2-8710-46A9-9CE8-B85A73551995}" srcOrd="2" destOrd="0" presId="urn:microsoft.com/office/officeart/2008/layout/LinedList"/>
    <dgm:cxn modelId="{23C36B42-1F06-40C4-B680-5A1EE231AC79}" type="presParOf" srcId="{E4DD0175-786F-4F50-B0FD-5892380A0B76}" destId="{1FAC6D1C-E41A-4720-A5E2-459AB89EB4DD}" srcOrd="5" destOrd="0" presId="urn:microsoft.com/office/officeart/2008/layout/LinedList"/>
    <dgm:cxn modelId="{6DCD22A2-41AC-49DE-8B7B-878E39C5DEE5}" type="presParOf" srcId="{E4DD0175-786F-4F50-B0FD-5892380A0B76}" destId="{D95968A9-7FA7-4A46-B185-BF293BF75D44}" srcOrd="6" destOrd="0" presId="urn:microsoft.com/office/officeart/2008/layout/LinedList"/>
    <dgm:cxn modelId="{73D5A7D7-CCAD-4B5E-B783-3DF98DECC8BD}" type="presParOf" srcId="{E4DD0175-786F-4F50-B0FD-5892380A0B76}" destId="{CFC76D65-AFCD-48FC-84AB-04A2E7C32642}" srcOrd="7" destOrd="0" presId="urn:microsoft.com/office/officeart/2008/layout/LinedList"/>
    <dgm:cxn modelId="{A8865127-F361-4D3D-ABE4-9FFF1B10BB9B}" type="presParOf" srcId="{CFC76D65-AFCD-48FC-84AB-04A2E7C32642}" destId="{760ADD37-BDF0-474E-A751-E22ED90AD8E5}" srcOrd="0" destOrd="0" presId="urn:microsoft.com/office/officeart/2008/layout/LinedList"/>
    <dgm:cxn modelId="{93B8A97D-22B8-4837-8ED3-01E1A1014B2A}" type="presParOf" srcId="{CFC76D65-AFCD-48FC-84AB-04A2E7C32642}" destId="{E10159C6-7EA4-4E7C-A39E-36598F38678B}" srcOrd="1" destOrd="0" presId="urn:microsoft.com/office/officeart/2008/layout/LinedList"/>
    <dgm:cxn modelId="{DFCB529C-8DF7-44A3-986F-C8DA5842A3F2}" type="presParOf" srcId="{CFC76D65-AFCD-48FC-84AB-04A2E7C32642}" destId="{64B729B4-2DC0-435F-9FAB-D43AA50D99AF}" srcOrd="2" destOrd="0" presId="urn:microsoft.com/office/officeart/2008/layout/LinedList"/>
    <dgm:cxn modelId="{9AD8E128-6422-4F99-BAF3-A2FBA4C5711B}" type="presParOf" srcId="{E4DD0175-786F-4F50-B0FD-5892380A0B76}" destId="{57DA3E51-8622-4CA1-B62D-6143503D2AF8}" srcOrd="8" destOrd="0" presId="urn:microsoft.com/office/officeart/2008/layout/LinedList"/>
    <dgm:cxn modelId="{7107B4FB-F788-43E6-B20A-6CC5D27E7AE1}" type="presParOf" srcId="{E4DD0175-786F-4F50-B0FD-5892380A0B76}" destId="{AC1878ED-BFC9-4F45-B8D0-9F0D8403AB3C}" srcOrd="9" destOrd="0" presId="urn:microsoft.com/office/officeart/2008/layout/LinedList"/>
    <dgm:cxn modelId="{DA9C8067-2CB6-4A70-B5F3-FDB4B7511753}" type="presParOf" srcId="{E4DD0175-786F-4F50-B0FD-5892380A0B76}" destId="{E136F874-6EC5-4D25-9EE0-595120AB5CF0}" srcOrd="10" destOrd="0" presId="urn:microsoft.com/office/officeart/2008/layout/LinedList"/>
    <dgm:cxn modelId="{3F2E884C-A44E-423B-8D9D-0704AB718D36}" type="presParOf" srcId="{E136F874-6EC5-4D25-9EE0-595120AB5CF0}" destId="{C744C0E9-D373-4215-80AE-5CF6CB9544B7}" srcOrd="0" destOrd="0" presId="urn:microsoft.com/office/officeart/2008/layout/LinedList"/>
    <dgm:cxn modelId="{530ACF77-7C49-4E0A-ACD3-F6DFD1121C8D}" type="presParOf" srcId="{E136F874-6EC5-4D25-9EE0-595120AB5CF0}" destId="{076A225B-27EC-4CF0-9D1B-AEDDAA18FC3F}" srcOrd="1" destOrd="0" presId="urn:microsoft.com/office/officeart/2008/layout/LinedList"/>
    <dgm:cxn modelId="{B7F374FA-46D1-479E-83B3-36685CC3728A}" type="presParOf" srcId="{E136F874-6EC5-4D25-9EE0-595120AB5CF0}" destId="{D6A1AE43-E5A3-4CB9-A86C-33EC556A008B}" srcOrd="2" destOrd="0" presId="urn:microsoft.com/office/officeart/2008/layout/LinedList"/>
    <dgm:cxn modelId="{FDE329F3-E28A-419C-B0FA-FC50A4975D32}" type="presParOf" srcId="{E4DD0175-786F-4F50-B0FD-5892380A0B76}" destId="{B169CF80-38FB-4663-92E1-EBBDC712D82D}" srcOrd="11" destOrd="0" presId="urn:microsoft.com/office/officeart/2008/layout/LinedList"/>
    <dgm:cxn modelId="{C7AB4A9D-302D-4C5B-B9A4-53CB2D4CF0C1}" type="presParOf" srcId="{E4DD0175-786F-4F50-B0FD-5892380A0B76}" destId="{A22BFD3F-26FE-41C8-A367-4A46697F25AE}" srcOrd="12" destOrd="0" presId="urn:microsoft.com/office/officeart/2008/layout/LinedList"/>
    <dgm:cxn modelId="{66EB891F-2DDD-41D5-AAD9-991069ACCAA4}" type="presParOf" srcId="{E4DD0175-786F-4F50-B0FD-5892380A0B76}" destId="{FD2AFF4C-A504-463B-9EDB-D80BCE0A49B9}" srcOrd="13" destOrd="0" presId="urn:microsoft.com/office/officeart/2008/layout/LinedList"/>
    <dgm:cxn modelId="{E4F3BF82-3EBF-4645-9397-A240016D0A5A}" type="presParOf" srcId="{FD2AFF4C-A504-463B-9EDB-D80BCE0A49B9}" destId="{BE3CE7DB-4B2D-44B5-9847-9309B3595522}" srcOrd="0" destOrd="0" presId="urn:microsoft.com/office/officeart/2008/layout/LinedList"/>
    <dgm:cxn modelId="{A4231748-12E7-43EC-AF5C-2F5CCB241E56}" type="presParOf" srcId="{FD2AFF4C-A504-463B-9EDB-D80BCE0A49B9}" destId="{68CCA44E-1476-4C59-B928-91774CE849D3}" srcOrd="1" destOrd="0" presId="urn:microsoft.com/office/officeart/2008/layout/LinedList"/>
    <dgm:cxn modelId="{E0DC94EC-2D35-4991-A94D-5A2B55095284}" type="presParOf" srcId="{FD2AFF4C-A504-463B-9EDB-D80BCE0A49B9}" destId="{DBE06C24-6529-4016-8763-E3CB317B1F55}" srcOrd="2" destOrd="0" presId="urn:microsoft.com/office/officeart/2008/layout/LinedList"/>
    <dgm:cxn modelId="{0455BEA1-7A5F-4371-8BA5-33718B7E14AA}" type="presParOf" srcId="{E4DD0175-786F-4F50-B0FD-5892380A0B76}" destId="{765FA0EF-87FF-4794-BB61-854C7B13E570}" srcOrd="14" destOrd="0" presId="urn:microsoft.com/office/officeart/2008/layout/LinedList"/>
    <dgm:cxn modelId="{78830BC5-157B-4EB3-821B-2F18D5EA27BC}" type="presParOf" srcId="{E4DD0175-786F-4F50-B0FD-5892380A0B76}" destId="{1144F89D-375A-462C-AD9C-3660936CFE6D}" srcOrd="15" destOrd="0" presId="urn:microsoft.com/office/officeart/2008/layout/LinedList"/>
    <dgm:cxn modelId="{594B89E5-2D96-42D7-A5C1-4FF59DD17694}" type="presParOf" srcId="{E4DD0175-786F-4F50-B0FD-5892380A0B76}" destId="{58ECE79F-F767-40B5-AB52-91812EA1A344}" srcOrd="16" destOrd="0" presId="urn:microsoft.com/office/officeart/2008/layout/LinedList"/>
    <dgm:cxn modelId="{B080A483-6342-4009-8C63-CF9F5CF9754D}" type="presParOf" srcId="{58ECE79F-F767-40B5-AB52-91812EA1A344}" destId="{5F9B89EA-68AC-45B5-AA44-DCF43CF26227}" srcOrd="0" destOrd="0" presId="urn:microsoft.com/office/officeart/2008/layout/LinedList"/>
    <dgm:cxn modelId="{550076C1-2FBC-4D3A-B5A1-84CDA4B89B74}" type="presParOf" srcId="{58ECE79F-F767-40B5-AB52-91812EA1A344}" destId="{ABACBE52-9C2A-4643-A103-F407F33E10F2}" srcOrd="1" destOrd="0" presId="urn:microsoft.com/office/officeart/2008/layout/LinedList"/>
    <dgm:cxn modelId="{777B005A-7381-4CF0-9B9A-D8E23042E068}" type="presParOf" srcId="{58ECE79F-F767-40B5-AB52-91812EA1A344}" destId="{1FDC9954-3BEA-4BB2-922D-397D25D630C3}" srcOrd="2" destOrd="0" presId="urn:microsoft.com/office/officeart/2008/layout/LinedList"/>
    <dgm:cxn modelId="{42E440C2-CAD7-41A5-B281-9301F2E49A67}" type="presParOf" srcId="{E4DD0175-786F-4F50-B0FD-5892380A0B76}" destId="{2E884F9C-5720-4BE0-BFFC-7B248F843FB3}" srcOrd="17" destOrd="0" presId="urn:microsoft.com/office/officeart/2008/layout/LinedList"/>
    <dgm:cxn modelId="{13BC6DCB-B75F-4C94-824B-ABF870BF7172}" type="presParOf" srcId="{E4DD0175-786F-4F50-B0FD-5892380A0B76}" destId="{D0A63393-524E-40A4-B8B9-65B385CD751E}" srcOrd="18" destOrd="0" presId="urn:microsoft.com/office/officeart/2008/layout/LinedList"/>
    <dgm:cxn modelId="{B3FB6B9E-46B4-4BBF-BB09-8B7A3BC3810B}" type="presParOf" srcId="{E4DD0175-786F-4F50-B0FD-5892380A0B76}" destId="{C19E26A2-BB86-435D-92B0-D28FDD7EEAA7}" srcOrd="19" destOrd="0" presId="urn:microsoft.com/office/officeart/2008/layout/LinedList"/>
    <dgm:cxn modelId="{DB5A2D73-5CAB-420C-BF1B-72C624549E4B}" type="presParOf" srcId="{C19E26A2-BB86-435D-92B0-D28FDD7EEAA7}" destId="{089AFEC2-1DB7-4F98-822B-DB3DBEF8C202}" srcOrd="0" destOrd="0" presId="urn:microsoft.com/office/officeart/2008/layout/LinedList"/>
    <dgm:cxn modelId="{3E1EDCE3-647C-4969-BC38-061DFCE11113}" type="presParOf" srcId="{C19E26A2-BB86-435D-92B0-D28FDD7EEAA7}" destId="{60E7FB3B-08BA-4BB7-81C8-F616AAF21F66}" srcOrd="1" destOrd="0" presId="urn:microsoft.com/office/officeart/2008/layout/LinedList"/>
    <dgm:cxn modelId="{25B3DA20-18A9-462B-9F32-473827251C6E}" type="presParOf" srcId="{C19E26A2-BB86-435D-92B0-D28FDD7EEAA7}" destId="{10E6247F-36B3-4A0B-AF8B-67A6051C37A2}" srcOrd="2" destOrd="0" presId="urn:microsoft.com/office/officeart/2008/layout/LinedList"/>
    <dgm:cxn modelId="{96DA58E8-29A2-4424-A4B7-8373A987224E}" type="presParOf" srcId="{E4DD0175-786F-4F50-B0FD-5892380A0B76}" destId="{FEBAC040-9E9B-42FA-9839-8DB984103AF3}" srcOrd="20" destOrd="0" presId="urn:microsoft.com/office/officeart/2008/layout/LinedList"/>
    <dgm:cxn modelId="{400F10E2-902B-4D64-BF7D-4936B3E806BB}" type="presParOf" srcId="{E4DD0175-786F-4F50-B0FD-5892380A0B76}" destId="{C5DB3955-31D3-4A5E-AC1B-8BD54A255E25}" srcOrd="21" destOrd="0" presId="urn:microsoft.com/office/officeart/2008/layout/LinedList"/>
    <dgm:cxn modelId="{086748FD-6B11-4C92-AB1E-1DC1F0113CD0}" type="presParOf" srcId="{E4DD0175-786F-4F50-B0FD-5892380A0B76}" destId="{5DFD2B1A-B07E-4EBC-AEB9-0393AA413E71}" srcOrd="22" destOrd="0" presId="urn:microsoft.com/office/officeart/2008/layout/LinedList"/>
    <dgm:cxn modelId="{D4FAE78D-324D-46F6-AE90-F0D0738B2178}" type="presParOf" srcId="{5DFD2B1A-B07E-4EBC-AEB9-0393AA413E71}" destId="{1B7AC358-F757-4B9A-AE26-4C25504A962E}" srcOrd="0" destOrd="0" presId="urn:microsoft.com/office/officeart/2008/layout/LinedList"/>
    <dgm:cxn modelId="{EE43AF46-E03C-4676-8B28-6B6A763FB318}" type="presParOf" srcId="{5DFD2B1A-B07E-4EBC-AEB9-0393AA413E71}" destId="{6FA0312C-B48A-4420-B5AF-46FE08EFA94C}" srcOrd="1" destOrd="0" presId="urn:microsoft.com/office/officeart/2008/layout/LinedList"/>
    <dgm:cxn modelId="{64EC371B-CE33-4472-A57B-C603ACCED22A}" type="presParOf" srcId="{5DFD2B1A-B07E-4EBC-AEB9-0393AA413E71}" destId="{2FA209FA-E8CB-45C8-90AD-1F0ED34E694D}" srcOrd="2" destOrd="0" presId="urn:microsoft.com/office/officeart/2008/layout/LinedList"/>
    <dgm:cxn modelId="{4063EABA-DBCF-44B6-8E14-A96AE51B080C}" type="presParOf" srcId="{E4DD0175-786F-4F50-B0FD-5892380A0B76}" destId="{2067ECDE-AD53-4FBF-BB80-1F0DC3BCE09D}" srcOrd="23" destOrd="0" presId="urn:microsoft.com/office/officeart/2008/layout/LinedList"/>
    <dgm:cxn modelId="{357C193B-C17F-45E6-A8D8-0D02B0AA2F47}" type="presParOf" srcId="{E4DD0175-786F-4F50-B0FD-5892380A0B76}" destId="{C4FC92D7-13CD-40E1-86E8-184F78431BC3}" srcOrd="24" destOrd="0" presId="urn:microsoft.com/office/officeart/2008/layout/LinedList"/>
    <dgm:cxn modelId="{AD3597EA-EB63-4BA6-A009-B7D0D923AA4B}" type="presParOf" srcId="{E4DD0175-786F-4F50-B0FD-5892380A0B76}" destId="{AC1813E3-09E0-41D0-B8B8-DF35B9B6E30B}" srcOrd="25" destOrd="0" presId="urn:microsoft.com/office/officeart/2008/layout/LinedList"/>
    <dgm:cxn modelId="{C0AB373D-2FA7-4665-8354-74FA238C5EB8}" type="presParOf" srcId="{AC1813E3-09E0-41D0-B8B8-DF35B9B6E30B}" destId="{8253B505-6D3C-4DB4-8EC0-7575939CDF03}" srcOrd="0" destOrd="0" presId="urn:microsoft.com/office/officeart/2008/layout/LinedList"/>
    <dgm:cxn modelId="{FA3EA382-D1DC-4C97-AFD4-0F4D9DACBACD}" type="presParOf" srcId="{AC1813E3-09E0-41D0-B8B8-DF35B9B6E30B}" destId="{7AA4D137-AEDB-4792-A160-B767D50ED577}" srcOrd="1" destOrd="0" presId="urn:microsoft.com/office/officeart/2008/layout/LinedList"/>
    <dgm:cxn modelId="{62447C17-5D1A-4821-B850-6470AAE4FD8F}" type="presParOf" srcId="{AC1813E3-09E0-41D0-B8B8-DF35B9B6E30B}" destId="{EF9FEEC2-4515-44F2-B1EC-A7A5E99F7164}" srcOrd="2" destOrd="0" presId="urn:microsoft.com/office/officeart/2008/layout/LinedList"/>
    <dgm:cxn modelId="{C6D07462-C0C8-46A6-B23D-BE110A43933B}" type="presParOf" srcId="{E4DD0175-786F-4F50-B0FD-5892380A0B76}" destId="{4854A71D-E06C-40C0-933D-80071F6F1ACA}" srcOrd="26" destOrd="0" presId="urn:microsoft.com/office/officeart/2008/layout/LinedList"/>
    <dgm:cxn modelId="{DD9581C9-1E44-4278-92D3-C56D871CC6BE}" type="presParOf" srcId="{E4DD0175-786F-4F50-B0FD-5892380A0B76}" destId="{AA80F375-4BC1-4442-A84B-35FC6453CAA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77A22-4BC2-42A9-84C1-FF8B606D9774}" type="doc">
      <dgm:prSet loTypeId="urn:microsoft.com/office/officeart/2005/8/layout/cycle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FE93F6D-D26E-4023-8F23-5E69625BE3A3}">
      <dgm:prSet phldrT="[Текст]"/>
      <dgm:spPr>
        <a:xfrm>
          <a:off x="2725327" y="280008"/>
          <a:ext cx="1920902" cy="1920902"/>
        </a:xfrm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Ленин району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боюнча</a:t>
          </a:r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муниципалдык</a:t>
          </a:r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администрациясы</a:t>
          </a:r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</a:p>
      </dgm:t>
    </dgm:pt>
    <dgm:pt modelId="{6E5B1584-C600-452D-864E-A90F85979CA6}" type="parTrans" cxnId="{0CE1624C-247F-4A7A-87FD-C314C570FF99}">
      <dgm:prSet/>
      <dgm:spPr/>
      <dgm:t>
        <a:bodyPr/>
        <a:lstStyle/>
        <a:p>
          <a:endParaRPr lang="ru-RU"/>
        </a:p>
      </dgm:t>
    </dgm:pt>
    <dgm:pt modelId="{E60859D4-129E-472D-8783-56B1A727D1C0}" type="sibTrans" cxnId="{0CE1624C-247F-4A7A-87FD-C314C570FF99}">
      <dgm:prSet/>
      <dgm:spPr/>
      <dgm:t>
        <a:bodyPr/>
        <a:lstStyle/>
        <a:p>
          <a:endParaRPr lang="ru-RU"/>
        </a:p>
      </dgm:t>
    </dgm:pt>
    <dgm:pt modelId="{58372235-55F7-4D92-914B-5AF8B7A2CB9F}">
      <dgm:prSet phldrT="[Текст]"/>
      <dgm:spPr>
        <a:xfrm rot="5400000">
          <a:off x="4734955" y="280008"/>
          <a:ext cx="1920902" cy="1920902"/>
        </a:xfrm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Октябрь району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боюнча</a:t>
          </a:r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муниципалдык</a:t>
          </a:r>
          <a:r>
            <a:rPr lang="ru-RU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администрациясы</a:t>
          </a:r>
          <a:endParaRPr lang="ru-RU" dirty="0">
            <a:solidFill>
              <a:schemeClr val="tx1"/>
            </a:solidFill>
            <a:latin typeface="Century Gothic" panose="020B0502020202020204"/>
            <a:ea typeface="+mn-ea"/>
            <a:cs typeface="+mn-cs"/>
          </a:endParaRPr>
        </a:p>
      </dgm:t>
    </dgm:pt>
    <dgm:pt modelId="{D320AF71-4D6C-4EB6-A3A3-914605B8083A}" type="parTrans" cxnId="{F202703F-6DD6-4420-92CE-DBCE8AE4311C}">
      <dgm:prSet/>
      <dgm:spPr/>
      <dgm:t>
        <a:bodyPr/>
        <a:lstStyle/>
        <a:p>
          <a:endParaRPr lang="ru-RU"/>
        </a:p>
      </dgm:t>
    </dgm:pt>
    <dgm:pt modelId="{61CE6DF3-92C6-49C2-A277-FFB2FCFC2C94}" type="sibTrans" cxnId="{F202703F-6DD6-4420-92CE-DBCE8AE4311C}">
      <dgm:prSet/>
      <dgm:spPr/>
      <dgm:t>
        <a:bodyPr/>
        <a:lstStyle/>
        <a:p>
          <a:endParaRPr lang="ru-RU"/>
        </a:p>
      </dgm:t>
    </dgm:pt>
    <dgm:pt modelId="{6C82DD92-79F8-48B7-A6CF-DC54D4126617}">
      <dgm:prSet phldrT="[Текст]" custT="1"/>
      <dgm:spPr>
        <a:xfrm rot="10800000">
          <a:off x="4734955" y="2289635"/>
          <a:ext cx="1920902" cy="1920902"/>
        </a:xfrm>
      </dgm:spPr>
      <dgm:t>
        <a:bodyPr/>
        <a:lstStyle/>
        <a:p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Биринчи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май району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боюнча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администрациясы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0750E7-766A-4037-9921-94F18DD68561}" type="parTrans" cxnId="{D37C57E0-E344-4178-BA56-00197CA208BA}">
      <dgm:prSet/>
      <dgm:spPr/>
      <dgm:t>
        <a:bodyPr/>
        <a:lstStyle/>
        <a:p>
          <a:endParaRPr lang="ru-RU"/>
        </a:p>
      </dgm:t>
    </dgm:pt>
    <dgm:pt modelId="{0023A7A9-937C-4874-9AEC-0B387B33FAA5}" type="sibTrans" cxnId="{D37C57E0-E344-4178-BA56-00197CA208BA}">
      <dgm:prSet/>
      <dgm:spPr/>
      <dgm:t>
        <a:bodyPr/>
        <a:lstStyle/>
        <a:p>
          <a:endParaRPr lang="ru-RU"/>
        </a:p>
      </dgm:t>
    </dgm:pt>
    <dgm:pt modelId="{D22F84A2-D640-4ABE-B9AF-E02825CCF2B1}">
      <dgm:prSet phldrT="[Текст]" custT="1"/>
      <dgm:spPr>
        <a:xfrm>
          <a:off x="641672" y="1"/>
          <a:ext cx="3156350" cy="2029125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(№1, 2, 3, 4, 5,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Чон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-Арык)</a:t>
          </a:r>
        </a:p>
      </dgm:t>
    </dgm:pt>
    <dgm:pt modelId="{DEFF946B-F77A-4F21-9527-F8507E42BA41}" type="parTrans" cxnId="{5C7F9572-B7A6-4C3A-996F-40DA65363691}">
      <dgm:prSet/>
      <dgm:spPr/>
      <dgm:t>
        <a:bodyPr/>
        <a:lstStyle/>
        <a:p>
          <a:endParaRPr lang="ru-RU"/>
        </a:p>
      </dgm:t>
    </dgm:pt>
    <dgm:pt modelId="{FC624B21-8ED5-4DB2-B880-E26A9B3B886B}" type="sibTrans" cxnId="{5C7F9572-B7A6-4C3A-996F-40DA65363691}">
      <dgm:prSet/>
      <dgm:spPr/>
      <dgm:t>
        <a:bodyPr/>
        <a:lstStyle/>
        <a:p>
          <a:endParaRPr lang="ru-RU"/>
        </a:p>
      </dgm:t>
    </dgm:pt>
    <dgm:pt modelId="{FB47CAE1-5D8D-41BA-9E98-0A55D99937BB}">
      <dgm:prSet phldrT="[Текст]" custT="1"/>
      <dgm:spPr>
        <a:xfrm>
          <a:off x="641672" y="1"/>
          <a:ext cx="3156350" cy="2029125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борбору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31B485D-0395-440E-84A3-7072ACE60689}" type="parTrans" cxnId="{029D53BF-8528-427A-BB9E-DCE431EFA5A7}">
      <dgm:prSet/>
      <dgm:spPr/>
      <dgm:t>
        <a:bodyPr/>
        <a:lstStyle/>
        <a:p>
          <a:endParaRPr lang="ru-RU"/>
        </a:p>
      </dgm:t>
    </dgm:pt>
    <dgm:pt modelId="{8FD74803-C561-4A5A-BF7A-4FB1B49CF550}" type="sibTrans" cxnId="{029D53BF-8528-427A-BB9E-DCE431EFA5A7}">
      <dgm:prSet/>
      <dgm:spPr/>
      <dgm:t>
        <a:bodyPr/>
        <a:lstStyle/>
        <a:p>
          <a:endParaRPr lang="ru-RU"/>
        </a:p>
      </dgm:t>
    </dgm:pt>
    <dgm:pt modelId="{CFE3FC8A-6E6C-46F6-B604-84FC98DC2FC6}">
      <dgm:prSet phldrT="[Текст]" custT="1"/>
      <dgm:spPr>
        <a:xfrm>
          <a:off x="641672" y="1"/>
          <a:ext cx="3156350" cy="2029125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өнүктүрүүу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485B590-C318-4FB6-B511-6636EC3F5B6E}" type="parTrans" cxnId="{26CC27DD-5818-4EC2-A0DF-DF2864007F82}">
      <dgm:prSet/>
      <dgm:spPr/>
      <dgm:t>
        <a:bodyPr/>
        <a:lstStyle/>
        <a:p>
          <a:endParaRPr lang="ru-RU"/>
        </a:p>
      </dgm:t>
    </dgm:pt>
    <dgm:pt modelId="{6835C36F-A451-4EF7-9B25-4C2ECDC3F7E4}" type="sibTrans" cxnId="{26CC27DD-5818-4EC2-A0DF-DF2864007F82}">
      <dgm:prSet/>
      <dgm:spPr/>
      <dgm:t>
        <a:bodyPr/>
        <a:lstStyle/>
        <a:p>
          <a:endParaRPr lang="ru-RU"/>
        </a:p>
      </dgm:t>
    </dgm:pt>
    <dgm:pt modelId="{64CCE262-0F30-43A0-AC26-12A4A1E2C44A}">
      <dgm:prSet phldrT="[Текст]" custT="1"/>
      <dgm:spPr>
        <a:xfrm>
          <a:off x="5722816" y="-65598"/>
          <a:ext cx="2838383" cy="1963682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(№6,7,8,9,10,11)</a:t>
          </a:r>
        </a:p>
      </dgm:t>
    </dgm:pt>
    <dgm:pt modelId="{C9F9642B-0A47-4B77-A7DF-9D540F7830BC}" type="parTrans" cxnId="{B53DDF42-E37F-465E-B2FC-BF79C598B192}">
      <dgm:prSet/>
      <dgm:spPr/>
      <dgm:t>
        <a:bodyPr/>
        <a:lstStyle/>
        <a:p>
          <a:endParaRPr lang="ru-RU"/>
        </a:p>
      </dgm:t>
    </dgm:pt>
    <dgm:pt modelId="{CFF17E74-F55C-427A-A72F-6CFB4E4AF304}" type="sibTrans" cxnId="{B53DDF42-E37F-465E-B2FC-BF79C598B192}">
      <dgm:prSet/>
      <dgm:spPr/>
      <dgm:t>
        <a:bodyPr/>
        <a:lstStyle/>
        <a:p>
          <a:endParaRPr lang="ru-RU"/>
        </a:p>
      </dgm:t>
    </dgm:pt>
    <dgm:pt modelId="{3A28FBBC-1A50-45DA-863A-9571C3962974}">
      <dgm:prSet phldrT="[Текст]" custT="1"/>
      <dgm:spPr>
        <a:xfrm>
          <a:off x="5722816" y="-65598"/>
          <a:ext cx="2838383" cy="1963682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борбору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F4688C8-74BE-4C62-8006-C535D44732EA}" type="parTrans" cxnId="{9ADC25BB-9E32-4F1B-AB18-12DC01B69B11}">
      <dgm:prSet/>
      <dgm:spPr/>
      <dgm:t>
        <a:bodyPr/>
        <a:lstStyle/>
        <a:p>
          <a:endParaRPr lang="ru-RU"/>
        </a:p>
      </dgm:t>
    </dgm:pt>
    <dgm:pt modelId="{1DECE87F-5926-4FC5-B258-EB0A6BF1256F}" type="sibTrans" cxnId="{9ADC25BB-9E32-4F1B-AB18-12DC01B69B11}">
      <dgm:prSet/>
      <dgm:spPr/>
      <dgm:t>
        <a:bodyPr/>
        <a:lstStyle/>
        <a:p>
          <a:endParaRPr lang="ru-RU"/>
        </a:p>
      </dgm:t>
    </dgm:pt>
    <dgm:pt modelId="{7BB9412F-5C2C-40C7-9342-3671150E56A2}">
      <dgm:prSet phldrT="[Текст]" custT="1"/>
      <dgm:spPr>
        <a:xfrm>
          <a:off x="5722816" y="-65598"/>
          <a:ext cx="2838383" cy="1963682"/>
        </a:xfrm>
      </dgm:spPr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4DF8778-DEA3-4B5F-9CC3-4C7D2024BF33}" type="parTrans" cxnId="{BE97037C-7BFE-46EC-993A-7A09D3922F68}">
      <dgm:prSet/>
      <dgm:spPr/>
      <dgm:t>
        <a:bodyPr/>
        <a:lstStyle/>
        <a:p>
          <a:endParaRPr lang="ru-RU"/>
        </a:p>
      </dgm:t>
    </dgm:pt>
    <dgm:pt modelId="{409C730F-E5C9-41F1-877B-C35C1BFB5A7E}" type="sibTrans" cxnId="{BE97037C-7BFE-46EC-993A-7A09D3922F68}">
      <dgm:prSet/>
      <dgm:spPr/>
      <dgm:t>
        <a:bodyPr/>
        <a:lstStyle/>
        <a:p>
          <a:endParaRPr lang="ru-RU"/>
        </a:p>
      </dgm:t>
    </dgm:pt>
    <dgm:pt modelId="{47F10548-ABE2-41F8-A867-15DFAFEEECFA}">
      <dgm:prSet phldrT="[Текст]" custT="1"/>
      <dgm:spPr>
        <a:xfrm>
          <a:off x="5817205" y="2230306"/>
          <a:ext cx="2783595" cy="2246254"/>
        </a:xfrm>
      </dgm:spPr>
      <dgm:t>
        <a:bodyPr/>
        <a:lstStyle/>
        <a:p>
          <a:pPr marL="0" indent="0"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(№12,13,14,15,16)</a:t>
          </a:r>
        </a:p>
      </dgm:t>
    </dgm:pt>
    <dgm:pt modelId="{6ACAF4FE-AFB2-43F2-A22D-F7F9529BADF4}" type="parTrans" cxnId="{F3C583E6-BD71-4A24-98E7-7F2590859A29}">
      <dgm:prSet/>
      <dgm:spPr/>
      <dgm:t>
        <a:bodyPr/>
        <a:lstStyle/>
        <a:p>
          <a:endParaRPr lang="ru-RU"/>
        </a:p>
      </dgm:t>
    </dgm:pt>
    <dgm:pt modelId="{88D786BC-0E25-4C35-A582-4B44B69D844C}" type="sibTrans" cxnId="{F3C583E6-BD71-4A24-98E7-7F2590859A29}">
      <dgm:prSet/>
      <dgm:spPr/>
      <dgm:t>
        <a:bodyPr/>
        <a:lstStyle/>
        <a:p>
          <a:endParaRPr lang="ru-RU"/>
        </a:p>
      </dgm:t>
    </dgm:pt>
    <dgm:pt modelId="{5F76EDB0-6E6D-42F7-B814-A5BA2BE29246}">
      <dgm:prSet/>
      <dgm:spPr>
        <a:xfrm>
          <a:off x="5817205" y="2230306"/>
          <a:ext cx="2783595" cy="2246254"/>
        </a:xfrm>
      </dgm:spPr>
      <dgm:t>
        <a:bodyPr/>
        <a:lstStyle/>
        <a:p>
          <a:pPr marL="0" indent="0" algn="just"/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берүүборбору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976866-C8AB-46E1-96F8-7D12490FD754}" type="parTrans" cxnId="{A8BBFB08-9A62-4D20-B93B-38287EAA65B8}">
      <dgm:prSet/>
      <dgm:spPr/>
      <dgm:t>
        <a:bodyPr/>
        <a:lstStyle/>
        <a:p>
          <a:endParaRPr lang="ru-RU"/>
        </a:p>
      </dgm:t>
    </dgm:pt>
    <dgm:pt modelId="{2D23E240-90F2-45FC-AD47-C2D8114A3A1D}" type="sibTrans" cxnId="{A8BBFB08-9A62-4D20-B93B-38287EAA65B8}">
      <dgm:prSet/>
      <dgm:spPr/>
      <dgm:t>
        <a:bodyPr/>
        <a:lstStyle/>
        <a:p>
          <a:endParaRPr lang="ru-RU"/>
        </a:p>
      </dgm:t>
    </dgm:pt>
    <dgm:pt modelId="{C3391535-EC32-4C3A-BC03-92EE4BD20BA3}">
      <dgm:prSet custT="1"/>
      <dgm:spPr>
        <a:xfrm>
          <a:off x="755444" y="2295906"/>
          <a:ext cx="3259110" cy="2134361"/>
        </a:xfrm>
      </dgm:spPr>
      <dgm:t>
        <a:bodyPr/>
        <a:lstStyle/>
        <a:p>
          <a:pPr marL="114300" algn="l">
            <a:spcAft>
              <a:spcPct val="15000"/>
            </a:spcAft>
          </a:pP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</a:t>
          </a:r>
          <a:r>
            <a: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01A844-88A1-43E0-9B6E-31BD6875DA5A}" type="parTrans" cxnId="{7B3FAF3B-05EE-47F9-99BE-16B9A3F86CF5}">
      <dgm:prSet/>
      <dgm:spPr/>
      <dgm:t>
        <a:bodyPr/>
        <a:lstStyle/>
        <a:p>
          <a:endParaRPr lang="ru-RU"/>
        </a:p>
      </dgm:t>
    </dgm:pt>
    <dgm:pt modelId="{60F4EC4F-E403-455F-89C2-63FB9AFAD275}" type="sibTrans" cxnId="{7B3FAF3B-05EE-47F9-99BE-16B9A3F86CF5}">
      <dgm:prSet/>
      <dgm:spPr/>
      <dgm:t>
        <a:bodyPr/>
        <a:lstStyle/>
        <a:p>
          <a:endParaRPr lang="ru-RU"/>
        </a:p>
      </dgm:t>
    </dgm:pt>
    <dgm:pt modelId="{2A9AF31F-6638-49E1-99E0-0E27CD39EB69}">
      <dgm:prSet/>
      <dgm:spPr>
        <a:xfrm>
          <a:off x="5817205" y="2230306"/>
          <a:ext cx="2783595" cy="2246254"/>
        </a:xfrm>
      </dgm:spPr>
      <dgm:t>
        <a:bodyPr/>
        <a:lstStyle/>
        <a:p>
          <a:pPr marL="0" indent="0" algn="just"/>
          <a:r>
            <a:rPr lang="ky-KG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 социалдык өнүктүрүү башкармалыгы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E686D3-EDDA-4079-9718-DDC2FE3D1C29}" type="parTrans" cxnId="{D7A0BA3D-3363-41F8-B78E-5E818521A719}">
      <dgm:prSet/>
      <dgm:spPr/>
      <dgm:t>
        <a:bodyPr/>
        <a:lstStyle/>
        <a:p>
          <a:endParaRPr lang="ru-RU"/>
        </a:p>
      </dgm:t>
    </dgm:pt>
    <dgm:pt modelId="{45E6AA5E-139D-4171-AAF1-D5019B9403DB}" type="sibTrans" cxnId="{D7A0BA3D-3363-41F8-B78E-5E818521A719}">
      <dgm:prSet/>
      <dgm:spPr/>
      <dgm:t>
        <a:bodyPr/>
        <a:lstStyle/>
        <a:p>
          <a:endParaRPr lang="ru-RU"/>
        </a:p>
      </dgm:t>
    </dgm:pt>
    <dgm:pt modelId="{A41AF357-6686-45A6-B904-B669669CA1BF}">
      <dgm:prSet custT="1"/>
      <dgm:spPr>
        <a:xfrm>
          <a:off x="755444" y="2295906"/>
          <a:ext cx="3259110" cy="2134361"/>
        </a:xfrm>
      </dgm:spPr>
      <dgm:t>
        <a:bodyPr/>
        <a:lstStyle/>
        <a:p>
          <a:pPr marL="114300" algn="l">
            <a:spcAft>
              <a:spcPct val="15000"/>
            </a:spcAft>
          </a:pPr>
          <a:r>
            <a:rPr lang="ky-KG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Районудук билим берүү борбору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21DB4EB-336F-4308-89CB-F864309A06FE}" type="parTrans" cxnId="{D6429379-A23F-4CE0-B6AD-D0C6FB4916F9}">
      <dgm:prSet/>
      <dgm:spPr/>
      <dgm:t>
        <a:bodyPr/>
        <a:lstStyle/>
        <a:p>
          <a:endParaRPr lang="ru-RU"/>
        </a:p>
      </dgm:t>
    </dgm:pt>
    <dgm:pt modelId="{63A2A9A0-F61D-4615-9E51-BDE85DAFC93E}" type="sibTrans" cxnId="{D6429379-A23F-4CE0-B6AD-D0C6FB4916F9}">
      <dgm:prSet/>
      <dgm:spPr/>
      <dgm:t>
        <a:bodyPr/>
        <a:lstStyle/>
        <a:p>
          <a:endParaRPr lang="ru-RU"/>
        </a:p>
      </dgm:t>
    </dgm:pt>
    <dgm:pt modelId="{8F109D5D-29C8-42EA-AAAB-4B2528451069}">
      <dgm:prSet phldrT="[Текст]" custT="1"/>
      <dgm:spPr>
        <a:xfrm>
          <a:off x="755444" y="2295906"/>
          <a:ext cx="3259110" cy="2134361"/>
        </a:xfrm>
      </dgm:spPr>
      <dgm:t>
        <a:bodyPr/>
        <a:lstStyle/>
        <a:p>
          <a:pPr marL="0" algn="ctr"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Свердлов  району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боюнча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администрациясы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48557A-1282-4F16-B0FA-C36E06E5B524}" type="sibTrans" cxnId="{90E3F394-4428-4E22-AB45-8E6388D29A90}">
      <dgm:prSet/>
      <dgm:spPr/>
      <dgm:t>
        <a:bodyPr/>
        <a:lstStyle/>
        <a:p>
          <a:endParaRPr lang="ru-RU"/>
        </a:p>
      </dgm:t>
    </dgm:pt>
    <dgm:pt modelId="{0ED2CF0D-DCEA-40F1-B712-8F1E6EB71CB8}" type="parTrans" cxnId="{90E3F394-4428-4E22-AB45-8E6388D29A90}">
      <dgm:prSet/>
      <dgm:spPr/>
      <dgm:t>
        <a:bodyPr/>
        <a:lstStyle/>
        <a:p>
          <a:endParaRPr lang="ru-RU"/>
        </a:p>
      </dgm:t>
    </dgm:pt>
    <dgm:pt modelId="{CDB5AAF4-0A9A-40E9-BF79-05EA11F096CA}">
      <dgm:prSet custT="1"/>
      <dgm:spPr>
        <a:xfrm>
          <a:off x="755444" y="2295906"/>
          <a:ext cx="3259110" cy="2134361"/>
        </a:xfrm>
      </dgm:spPr>
      <dgm:t>
        <a:bodyPr/>
        <a:lstStyle/>
        <a:p>
          <a:pPr marL="114300" algn="l">
            <a:spcAft>
              <a:spcPct val="15000"/>
            </a:spcAft>
          </a:pPr>
          <a:r>
            <a:rPr lang="ky-KG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 аймактык башкармалыктар (№17,18,19,20,21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68B5807-D76D-4AC5-A02F-34FE47572E6A}" type="sibTrans" cxnId="{796E90FD-472E-4FD6-A08D-1EC2C58CEDF0}">
      <dgm:prSet/>
      <dgm:spPr/>
      <dgm:t>
        <a:bodyPr/>
        <a:lstStyle/>
        <a:p>
          <a:endParaRPr lang="ru-RU"/>
        </a:p>
      </dgm:t>
    </dgm:pt>
    <dgm:pt modelId="{42EAD394-B368-4B02-A167-492005B32809}" type="parTrans" cxnId="{796E90FD-472E-4FD6-A08D-1EC2C58CEDF0}">
      <dgm:prSet/>
      <dgm:spPr/>
      <dgm:t>
        <a:bodyPr/>
        <a:lstStyle/>
        <a:p>
          <a:endParaRPr lang="ru-RU"/>
        </a:p>
      </dgm:t>
    </dgm:pt>
    <dgm:pt modelId="{B903D3F7-EDAB-469D-96AC-90B2D1C45BB0}" type="pres">
      <dgm:prSet presAssocID="{33877A22-4BC2-42A9-84C1-FF8B606D97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53907B0-3F84-4CCA-B219-E2AF7DD487AC}" type="pres">
      <dgm:prSet presAssocID="{33877A22-4BC2-42A9-84C1-FF8B606D9774}" presName="children" presStyleCnt="0"/>
      <dgm:spPr/>
    </dgm:pt>
    <dgm:pt modelId="{5F7A28EA-795A-4518-9F11-151134D05584}" type="pres">
      <dgm:prSet presAssocID="{33877A22-4BC2-42A9-84C1-FF8B606D9774}" presName="child1group" presStyleCnt="0"/>
      <dgm:spPr/>
    </dgm:pt>
    <dgm:pt modelId="{8981CB27-D9C3-42E7-96C7-BC158E8374CD}" type="pres">
      <dgm:prSet presAssocID="{33877A22-4BC2-42A9-84C1-FF8B606D9774}" presName="child1" presStyleLbl="bgAcc1" presStyleIdx="0" presStyleCnt="4" custScaleX="144026" custScaleY="142936" custLinFactNeighborX="-50281" custLinFactNeighborY="18044"/>
      <dgm:spPr>
        <a:prstGeom prst="roundRect">
          <a:avLst>
            <a:gd name="adj" fmla="val 10000"/>
          </a:avLst>
        </a:prstGeom>
      </dgm:spPr>
    </dgm:pt>
    <dgm:pt modelId="{30E33649-563A-4E33-AEB1-36371ADC7DF4}" type="pres">
      <dgm:prSet presAssocID="{33877A22-4BC2-42A9-84C1-FF8B606D9774}" presName="child1Text" presStyleLbl="bgAcc1" presStyleIdx="0" presStyleCnt="4">
        <dgm:presLayoutVars>
          <dgm:bulletEnabled val="1"/>
        </dgm:presLayoutVars>
      </dgm:prSet>
      <dgm:spPr/>
    </dgm:pt>
    <dgm:pt modelId="{66ED6BBF-600A-482D-9727-A921CEDB7460}" type="pres">
      <dgm:prSet presAssocID="{33877A22-4BC2-42A9-84C1-FF8B606D9774}" presName="child2group" presStyleCnt="0"/>
      <dgm:spPr/>
    </dgm:pt>
    <dgm:pt modelId="{E8935717-7D14-4D72-B1FC-BBC4BAB4085E}" type="pres">
      <dgm:prSet presAssocID="{33877A22-4BC2-42A9-84C1-FF8B606D9774}" presName="child2" presStyleLbl="bgAcc1" presStyleIdx="1" presStyleCnt="4" custScaleX="129517" custScaleY="138326" custLinFactNeighborX="39000" custLinFactNeighborY="17889"/>
      <dgm:spPr>
        <a:prstGeom prst="roundRect">
          <a:avLst>
            <a:gd name="adj" fmla="val 10000"/>
          </a:avLst>
        </a:prstGeom>
      </dgm:spPr>
    </dgm:pt>
    <dgm:pt modelId="{A77FF7D3-6806-4A2D-8014-744E63A2B2B5}" type="pres">
      <dgm:prSet presAssocID="{33877A22-4BC2-42A9-84C1-FF8B606D9774}" presName="child2Text" presStyleLbl="bgAcc1" presStyleIdx="1" presStyleCnt="4">
        <dgm:presLayoutVars>
          <dgm:bulletEnabled val="1"/>
        </dgm:presLayoutVars>
      </dgm:prSet>
      <dgm:spPr/>
    </dgm:pt>
    <dgm:pt modelId="{C03ADA13-A378-47AC-A57A-C8C6CAD9AD1A}" type="pres">
      <dgm:prSet presAssocID="{33877A22-4BC2-42A9-84C1-FF8B606D9774}" presName="child3group" presStyleCnt="0"/>
      <dgm:spPr/>
    </dgm:pt>
    <dgm:pt modelId="{B8EFE9C3-1D67-4C5D-A855-C835229D9BCA}" type="pres">
      <dgm:prSet presAssocID="{33877A22-4BC2-42A9-84C1-FF8B606D9774}" presName="child3" presStyleLbl="bgAcc1" presStyleIdx="2" presStyleCnt="4" custScaleX="127017" custScaleY="176029" custLinFactNeighborX="49536" custLinFactNeighborY="-36665"/>
      <dgm:spPr>
        <a:prstGeom prst="roundRect">
          <a:avLst>
            <a:gd name="adj" fmla="val 10000"/>
          </a:avLst>
        </a:prstGeom>
      </dgm:spPr>
    </dgm:pt>
    <dgm:pt modelId="{77262E9E-E41A-49E3-917E-1E250126AE0D}" type="pres">
      <dgm:prSet presAssocID="{33877A22-4BC2-42A9-84C1-FF8B606D9774}" presName="child3Text" presStyleLbl="bgAcc1" presStyleIdx="2" presStyleCnt="4">
        <dgm:presLayoutVars>
          <dgm:bulletEnabled val="1"/>
        </dgm:presLayoutVars>
      </dgm:prSet>
      <dgm:spPr/>
    </dgm:pt>
    <dgm:pt modelId="{F0938A08-FB47-428C-AF5A-4396AB7DBC74}" type="pres">
      <dgm:prSet presAssocID="{33877A22-4BC2-42A9-84C1-FF8B606D9774}" presName="child4group" presStyleCnt="0"/>
      <dgm:spPr/>
    </dgm:pt>
    <dgm:pt modelId="{A1FF7B7C-C39D-4CDC-B852-3894331ED0B2}" type="pres">
      <dgm:prSet presAssocID="{33877A22-4BC2-42A9-84C1-FF8B606D9774}" presName="child4" presStyleLbl="bgAcc1" presStyleIdx="3" presStyleCnt="4" custScaleX="148715" custScaleY="150349" custLinFactNeighborX="-44896" custLinFactNeighborY="-36267"/>
      <dgm:spPr>
        <a:prstGeom prst="roundRect">
          <a:avLst>
            <a:gd name="adj" fmla="val 10000"/>
          </a:avLst>
        </a:prstGeom>
      </dgm:spPr>
    </dgm:pt>
    <dgm:pt modelId="{30F6624A-DD82-4BD9-93B0-6AFA4114FC90}" type="pres">
      <dgm:prSet presAssocID="{33877A22-4BC2-42A9-84C1-FF8B606D9774}" presName="child4Text" presStyleLbl="bgAcc1" presStyleIdx="3" presStyleCnt="4">
        <dgm:presLayoutVars>
          <dgm:bulletEnabled val="1"/>
        </dgm:presLayoutVars>
      </dgm:prSet>
      <dgm:spPr/>
    </dgm:pt>
    <dgm:pt modelId="{27781FBA-5E4E-4E8D-AD2E-99747174BD51}" type="pres">
      <dgm:prSet presAssocID="{33877A22-4BC2-42A9-84C1-FF8B606D9774}" presName="childPlaceholder" presStyleCnt="0"/>
      <dgm:spPr/>
    </dgm:pt>
    <dgm:pt modelId="{604CE6F8-C0BC-4E48-9101-B9BAA5A0FFE2}" type="pres">
      <dgm:prSet presAssocID="{33877A22-4BC2-42A9-84C1-FF8B606D9774}" presName="circle" presStyleCnt="0"/>
      <dgm:spPr/>
    </dgm:pt>
    <dgm:pt modelId="{6F615515-5158-448D-B191-25D8F36C1ABA}" type="pres">
      <dgm:prSet presAssocID="{33877A22-4BC2-42A9-84C1-FF8B606D9774}" presName="quadrant1" presStyleLbl="node1" presStyleIdx="0" presStyleCnt="4" custLinFactNeighborX="2098" custLinFactNeighborY="-563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5F750F8-956E-46EF-B346-2C4F50FC636C}" type="pres">
      <dgm:prSet presAssocID="{33877A22-4BC2-42A9-84C1-FF8B606D9774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4F0A3004-DDE5-4991-867E-A600E4B20BF1}" type="pres">
      <dgm:prSet presAssocID="{33877A22-4BC2-42A9-84C1-FF8B606D9774}" presName="quadrant3" presStyleLbl="node1" presStyleIdx="2" presStyleCnt="4" custScaleX="94792" custScaleY="91661" custLinFactNeighborX="-1127" custLinFactNeighborY="-6197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36D3EB2-1E44-4D68-95EA-177C4C97DBEC}" type="pres">
      <dgm:prSet presAssocID="{33877A22-4BC2-42A9-84C1-FF8B606D9774}" presName="quadrant4" presStyleLbl="node1" presStyleIdx="3" presStyleCnt="4" custScaleX="100112" custScaleY="93917" custLinFactNeighborX="3380" custLinFactNeighborY="-6196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0EC45-664C-4436-A2A1-43A41DEDEEC3}" type="pres">
      <dgm:prSet presAssocID="{33877A22-4BC2-42A9-84C1-FF8B606D9774}" presName="quadrantPlaceholder" presStyleCnt="0"/>
      <dgm:spPr/>
    </dgm:pt>
    <dgm:pt modelId="{99A0D9F5-0E70-47FF-839B-1E74E9EF7D35}" type="pres">
      <dgm:prSet presAssocID="{33877A22-4BC2-42A9-84C1-FF8B606D9774}" presName="center1" presStyleLbl="fgShp" presStyleIdx="0" presStyleCnt="2"/>
      <dgm:spPr>
        <a:xfrm>
          <a:off x="4358981" y="1846009"/>
          <a:ext cx="663221" cy="576714"/>
        </a:xfrm>
        <a:prstGeom prst="circularArrow">
          <a:avLst/>
        </a:prstGeom>
      </dgm:spPr>
    </dgm:pt>
    <dgm:pt modelId="{DD45567E-4666-48B9-997B-37FEB5CFAFBC}" type="pres">
      <dgm:prSet presAssocID="{33877A22-4BC2-42A9-84C1-FF8B606D9774}" presName="center2" presStyleLbl="fgShp" presStyleIdx="1" presStyleCnt="2"/>
      <dgm:spPr>
        <a:xfrm rot="10800000">
          <a:off x="4358981" y="2067822"/>
          <a:ext cx="663221" cy="576714"/>
        </a:xfrm>
        <a:prstGeom prst="circularArrow">
          <a:avLst/>
        </a:prstGeom>
      </dgm:spPr>
    </dgm:pt>
  </dgm:ptLst>
  <dgm:cxnLst>
    <dgm:cxn modelId="{37A4F601-F736-407D-A7AF-16001EDA5D3F}" type="presOf" srcId="{D22F84A2-D640-4ABE-B9AF-E02825CCF2B1}" destId="{30E33649-563A-4E33-AEB1-36371ADC7DF4}" srcOrd="1" destOrd="0" presId="urn:microsoft.com/office/officeart/2005/8/layout/cycle4"/>
    <dgm:cxn modelId="{B5D11002-52F0-4193-9EAC-116A8C447A4E}" type="presOf" srcId="{CDB5AAF4-0A9A-40E9-BF79-05EA11F096CA}" destId="{A1FF7B7C-C39D-4CDC-B852-3894331ED0B2}" srcOrd="0" destOrd="0" presId="urn:microsoft.com/office/officeart/2005/8/layout/cycle4"/>
    <dgm:cxn modelId="{00EA0308-5C00-45FD-A925-56189D6ED385}" type="presOf" srcId="{64CCE262-0F30-43A0-AC26-12A4A1E2C44A}" destId="{A77FF7D3-6806-4A2D-8014-744E63A2B2B5}" srcOrd="1" destOrd="0" presId="urn:microsoft.com/office/officeart/2005/8/layout/cycle4"/>
    <dgm:cxn modelId="{A8BBFB08-9A62-4D20-B93B-38287EAA65B8}" srcId="{6C82DD92-79F8-48B7-A6CF-DC54D4126617}" destId="{5F76EDB0-6E6D-42F7-B814-A5BA2BE29246}" srcOrd="1" destOrd="0" parTransId="{5B976866-C8AB-46E1-96F8-7D12490FD754}" sibTransId="{2D23E240-90F2-45FC-AD47-C2D8114A3A1D}"/>
    <dgm:cxn modelId="{561F090A-E5E1-4A31-8A98-390ADCB3E6E5}" type="presOf" srcId="{FB47CAE1-5D8D-41BA-9E98-0A55D99937BB}" destId="{8981CB27-D9C3-42E7-96C7-BC158E8374CD}" srcOrd="0" destOrd="1" presId="urn:microsoft.com/office/officeart/2005/8/layout/cycle4"/>
    <dgm:cxn modelId="{3B85310E-425C-4C7C-9EC4-2548B37DA12B}" type="presOf" srcId="{8F109D5D-29C8-42EA-AAAB-4B2528451069}" destId="{A36D3EB2-1E44-4D68-95EA-177C4C97DBEC}" srcOrd="0" destOrd="0" presId="urn:microsoft.com/office/officeart/2005/8/layout/cycle4"/>
    <dgm:cxn modelId="{0F87FD0F-703E-4232-BDB1-690B6A186FD2}" type="presOf" srcId="{6C82DD92-79F8-48B7-A6CF-DC54D4126617}" destId="{4F0A3004-DDE5-4991-867E-A600E4B20BF1}" srcOrd="0" destOrd="0" presId="urn:microsoft.com/office/officeart/2005/8/layout/cycle4"/>
    <dgm:cxn modelId="{F8308913-2A2B-4FB0-A14B-99D23CBE4E62}" type="presOf" srcId="{C3391535-EC32-4C3A-BC03-92EE4BD20BA3}" destId="{A1FF7B7C-C39D-4CDC-B852-3894331ED0B2}" srcOrd="0" destOrd="2" presId="urn:microsoft.com/office/officeart/2005/8/layout/cycle4"/>
    <dgm:cxn modelId="{C8EE5217-A3B0-494B-97D6-AA81542A7BB3}" type="presOf" srcId="{FB47CAE1-5D8D-41BA-9E98-0A55D99937BB}" destId="{30E33649-563A-4E33-AEB1-36371ADC7DF4}" srcOrd="1" destOrd="1" presId="urn:microsoft.com/office/officeart/2005/8/layout/cycle4"/>
    <dgm:cxn modelId="{8AD8531A-5E55-4B90-91FA-3B8541CD32C3}" type="presOf" srcId="{A41AF357-6686-45A6-B904-B669669CA1BF}" destId="{30F6624A-DD82-4BD9-93B0-6AFA4114FC90}" srcOrd="1" destOrd="1" presId="urn:microsoft.com/office/officeart/2005/8/layout/cycle4"/>
    <dgm:cxn modelId="{8993B12B-32F3-49C2-BB85-E72680FB5971}" type="presOf" srcId="{47F10548-ABE2-41F8-A867-15DFAFEEECFA}" destId="{77262E9E-E41A-49E3-917E-1E250126AE0D}" srcOrd="1" destOrd="0" presId="urn:microsoft.com/office/officeart/2005/8/layout/cycle4"/>
    <dgm:cxn modelId="{7B3FAF3B-05EE-47F9-99BE-16B9A3F86CF5}" srcId="{8F109D5D-29C8-42EA-AAAB-4B2528451069}" destId="{C3391535-EC32-4C3A-BC03-92EE4BD20BA3}" srcOrd="2" destOrd="0" parTransId="{B501A844-88A1-43E0-9B6E-31BD6875DA5A}" sibTransId="{60F4EC4F-E403-455F-89C2-63FB9AFAD275}"/>
    <dgm:cxn modelId="{D7A0BA3D-3363-41F8-B78E-5E818521A719}" srcId="{6C82DD92-79F8-48B7-A6CF-DC54D4126617}" destId="{2A9AF31F-6638-49E1-99E0-0E27CD39EB69}" srcOrd="2" destOrd="0" parTransId="{69E686D3-EDDA-4079-9718-DDC2FE3D1C29}" sibTransId="{45E6AA5E-139D-4171-AAF1-D5019B9403DB}"/>
    <dgm:cxn modelId="{F202703F-6DD6-4420-92CE-DBCE8AE4311C}" srcId="{33877A22-4BC2-42A9-84C1-FF8B606D9774}" destId="{58372235-55F7-4D92-914B-5AF8B7A2CB9F}" srcOrd="1" destOrd="0" parTransId="{D320AF71-4D6C-4EB6-A3A3-914605B8083A}" sibTransId="{61CE6DF3-92C6-49C2-A277-FFB2FCFC2C94}"/>
    <dgm:cxn modelId="{61C07041-A945-4DC4-A392-92DC4100884B}" type="presOf" srcId="{33877A22-4BC2-42A9-84C1-FF8B606D9774}" destId="{B903D3F7-EDAB-469D-96AC-90B2D1C45BB0}" srcOrd="0" destOrd="0" presId="urn:microsoft.com/office/officeart/2005/8/layout/cycle4"/>
    <dgm:cxn modelId="{B53DDF42-E37F-465E-B2FC-BF79C598B192}" srcId="{58372235-55F7-4D92-914B-5AF8B7A2CB9F}" destId="{64CCE262-0F30-43A0-AC26-12A4A1E2C44A}" srcOrd="0" destOrd="0" parTransId="{C9F9642B-0A47-4B77-A7DF-9D540F7830BC}" sibTransId="{CFF17E74-F55C-427A-A72F-6CFB4E4AF304}"/>
    <dgm:cxn modelId="{1DB3F864-C71D-4F09-B4EC-5C2CBE3FFCB7}" type="presOf" srcId="{CDB5AAF4-0A9A-40E9-BF79-05EA11F096CA}" destId="{30F6624A-DD82-4BD9-93B0-6AFA4114FC90}" srcOrd="1" destOrd="0" presId="urn:microsoft.com/office/officeart/2005/8/layout/cycle4"/>
    <dgm:cxn modelId="{0CE1624C-247F-4A7A-87FD-C314C570FF99}" srcId="{33877A22-4BC2-42A9-84C1-FF8B606D9774}" destId="{FFE93F6D-D26E-4023-8F23-5E69625BE3A3}" srcOrd="0" destOrd="0" parTransId="{6E5B1584-C600-452D-864E-A90F85979CA6}" sibTransId="{E60859D4-129E-472D-8783-56B1A727D1C0}"/>
    <dgm:cxn modelId="{3B4CFB50-FEEA-4799-8A6B-697C828ED571}" type="presOf" srcId="{2A9AF31F-6638-49E1-99E0-0E27CD39EB69}" destId="{77262E9E-E41A-49E3-917E-1E250126AE0D}" srcOrd="1" destOrd="2" presId="urn:microsoft.com/office/officeart/2005/8/layout/cycle4"/>
    <dgm:cxn modelId="{5C7F9572-B7A6-4C3A-996F-40DA65363691}" srcId="{FFE93F6D-D26E-4023-8F23-5E69625BE3A3}" destId="{D22F84A2-D640-4ABE-B9AF-E02825CCF2B1}" srcOrd="0" destOrd="0" parTransId="{DEFF946B-F77A-4F21-9527-F8507E42BA41}" sibTransId="{FC624B21-8ED5-4DB2-B880-E26A9B3B886B}"/>
    <dgm:cxn modelId="{8F3C6773-3831-4223-B90A-15117598CC9E}" type="presOf" srcId="{CFE3FC8A-6E6C-46F6-B604-84FC98DC2FC6}" destId="{8981CB27-D9C3-42E7-96C7-BC158E8374CD}" srcOrd="0" destOrd="2" presId="urn:microsoft.com/office/officeart/2005/8/layout/cycle4"/>
    <dgm:cxn modelId="{8BA1BE55-0AA9-4FEC-B873-1C0FEE45613C}" type="presOf" srcId="{CFE3FC8A-6E6C-46F6-B604-84FC98DC2FC6}" destId="{30E33649-563A-4E33-AEB1-36371ADC7DF4}" srcOrd="1" destOrd="2" presId="urn:microsoft.com/office/officeart/2005/8/layout/cycle4"/>
    <dgm:cxn modelId="{9D5DF477-8696-4DC3-84BC-3B4AD091AB8B}" type="presOf" srcId="{D22F84A2-D640-4ABE-B9AF-E02825CCF2B1}" destId="{8981CB27-D9C3-42E7-96C7-BC158E8374CD}" srcOrd="0" destOrd="0" presId="urn:microsoft.com/office/officeart/2005/8/layout/cycle4"/>
    <dgm:cxn modelId="{D6429379-A23F-4CE0-B6AD-D0C6FB4916F9}" srcId="{8F109D5D-29C8-42EA-AAAB-4B2528451069}" destId="{A41AF357-6686-45A6-B904-B669669CA1BF}" srcOrd="1" destOrd="0" parTransId="{921DB4EB-336F-4308-89CB-F864309A06FE}" sibTransId="{63A2A9A0-F61D-4615-9E51-BDE85DAFC93E}"/>
    <dgm:cxn modelId="{BE97037C-7BFE-46EC-993A-7A09D3922F68}" srcId="{58372235-55F7-4D92-914B-5AF8B7A2CB9F}" destId="{7BB9412F-5C2C-40C7-9342-3671150E56A2}" srcOrd="2" destOrd="0" parTransId="{34DF8778-DEA3-4B5F-9CC3-4C7D2024BF33}" sibTransId="{409C730F-E5C9-41F1-877B-C35C1BFB5A7E}"/>
    <dgm:cxn modelId="{1A2D967F-2671-4A7D-B55D-0629336A74AB}" type="presOf" srcId="{3A28FBBC-1A50-45DA-863A-9571C3962974}" destId="{E8935717-7D14-4D72-B1FC-BBC4BAB4085E}" srcOrd="0" destOrd="1" presId="urn:microsoft.com/office/officeart/2005/8/layout/cycle4"/>
    <dgm:cxn modelId="{4CB5B987-1C4C-4146-884D-A1CA2C83A49A}" type="presOf" srcId="{2A9AF31F-6638-49E1-99E0-0E27CD39EB69}" destId="{B8EFE9C3-1D67-4C5D-A855-C835229D9BCA}" srcOrd="0" destOrd="2" presId="urn:microsoft.com/office/officeart/2005/8/layout/cycle4"/>
    <dgm:cxn modelId="{5610AF92-9500-4C49-8FF7-09E3B701F724}" type="presOf" srcId="{A41AF357-6686-45A6-B904-B669669CA1BF}" destId="{A1FF7B7C-C39D-4CDC-B852-3894331ED0B2}" srcOrd="0" destOrd="1" presId="urn:microsoft.com/office/officeart/2005/8/layout/cycle4"/>
    <dgm:cxn modelId="{5A48EC92-B8C9-4BFE-B50F-1AB416DC352B}" type="presOf" srcId="{47F10548-ABE2-41F8-A867-15DFAFEEECFA}" destId="{B8EFE9C3-1D67-4C5D-A855-C835229D9BCA}" srcOrd="0" destOrd="0" presId="urn:microsoft.com/office/officeart/2005/8/layout/cycle4"/>
    <dgm:cxn modelId="{90E3F394-4428-4E22-AB45-8E6388D29A90}" srcId="{33877A22-4BC2-42A9-84C1-FF8B606D9774}" destId="{8F109D5D-29C8-42EA-AAAB-4B2528451069}" srcOrd="3" destOrd="0" parTransId="{0ED2CF0D-DCEA-40F1-B712-8F1E6EB71CB8}" sibTransId="{0548557A-1282-4F16-B0FA-C36E06E5B524}"/>
    <dgm:cxn modelId="{B74E2295-5823-489E-A5CA-85C01FD04948}" type="presOf" srcId="{64CCE262-0F30-43A0-AC26-12A4A1E2C44A}" destId="{E8935717-7D14-4D72-B1FC-BBC4BAB4085E}" srcOrd="0" destOrd="0" presId="urn:microsoft.com/office/officeart/2005/8/layout/cycle4"/>
    <dgm:cxn modelId="{A012E397-1261-49DD-9008-A29867CDAF04}" type="presOf" srcId="{7BB9412F-5C2C-40C7-9342-3671150E56A2}" destId="{E8935717-7D14-4D72-B1FC-BBC4BAB4085E}" srcOrd="0" destOrd="2" presId="urn:microsoft.com/office/officeart/2005/8/layout/cycle4"/>
    <dgm:cxn modelId="{43BECFA2-D620-4961-871F-A4F968CA531D}" type="presOf" srcId="{58372235-55F7-4D92-914B-5AF8B7A2CB9F}" destId="{75F750F8-956E-46EF-B346-2C4F50FC636C}" srcOrd="0" destOrd="0" presId="urn:microsoft.com/office/officeart/2005/8/layout/cycle4"/>
    <dgm:cxn modelId="{AD43CEAB-D0C8-40E4-BFDA-0900248DEF3A}" type="presOf" srcId="{5F76EDB0-6E6D-42F7-B814-A5BA2BE29246}" destId="{B8EFE9C3-1D67-4C5D-A855-C835229D9BCA}" srcOrd="0" destOrd="1" presId="urn:microsoft.com/office/officeart/2005/8/layout/cycle4"/>
    <dgm:cxn modelId="{9ADC25BB-9E32-4F1B-AB18-12DC01B69B11}" srcId="{58372235-55F7-4D92-914B-5AF8B7A2CB9F}" destId="{3A28FBBC-1A50-45DA-863A-9571C3962974}" srcOrd="1" destOrd="0" parTransId="{5F4688C8-74BE-4C62-8006-C535D44732EA}" sibTransId="{1DECE87F-5926-4FC5-B258-EB0A6BF1256F}"/>
    <dgm:cxn modelId="{029D53BF-8528-427A-BB9E-DCE431EFA5A7}" srcId="{FFE93F6D-D26E-4023-8F23-5E69625BE3A3}" destId="{FB47CAE1-5D8D-41BA-9E98-0A55D99937BB}" srcOrd="1" destOrd="0" parTransId="{231B485D-0395-440E-84A3-7072ACE60689}" sibTransId="{8FD74803-C561-4A5A-BF7A-4FB1B49CF550}"/>
    <dgm:cxn modelId="{D291DBCE-2D51-435E-BF65-D27A57A16ADE}" type="presOf" srcId="{FFE93F6D-D26E-4023-8F23-5E69625BE3A3}" destId="{6F615515-5158-448D-B191-25D8F36C1ABA}" srcOrd="0" destOrd="0" presId="urn:microsoft.com/office/officeart/2005/8/layout/cycle4"/>
    <dgm:cxn modelId="{760CF1CE-1B6A-45D5-8080-4FDD20AC1BD9}" type="presOf" srcId="{C3391535-EC32-4C3A-BC03-92EE4BD20BA3}" destId="{30F6624A-DD82-4BD9-93B0-6AFA4114FC90}" srcOrd="1" destOrd="2" presId="urn:microsoft.com/office/officeart/2005/8/layout/cycle4"/>
    <dgm:cxn modelId="{26CC27DD-5818-4EC2-A0DF-DF2864007F82}" srcId="{FFE93F6D-D26E-4023-8F23-5E69625BE3A3}" destId="{CFE3FC8A-6E6C-46F6-B604-84FC98DC2FC6}" srcOrd="2" destOrd="0" parTransId="{8485B590-C318-4FB6-B511-6636EC3F5B6E}" sibTransId="{6835C36F-A451-4EF7-9B25-4C2ECDC3F7E4}"/>
    <dgm:cxn modelId="{D37C57E0-E344-4178-BA56-00197CA208BA}" srcId="{33877A22-4BC2-42A9-84C1-FF8B606D9774}" destId="{6C82DD92-79F8-48B7-A6CF-DC54D4126617}" srcOrd="2" destOrd="0" parTransId="{1D0750E7-766A-4037-9921-94F18DD68561}" sibTransId="{0023A7A9-937C-4874-9AEC-0B387B33FAA5}"/>
    <dgm:cxn modelId="{80A75BE1-6518-45F1-A7E5-1BE4B6274527}" type="presOf" srcId="{3A28FBBC-1A50-45DA-863A-9571C3962974}" destId="{A77FF7D3-6806-4A2D-8014-744E63A2B2B5}" srcOrd="1" destOrd="1" presId="urn:microsoft.com/office/officeart/2005/8/layout/cycle4"/>
    <dgm:cxn modelId="{BF40FBE1-2805-4286-9C76-5ED172829C47}" type="presOf" srcId="{5F76EDB0-6E6D-42F7-B814-A5BA2BE29246}" destId="{77262E9E-E41A-49E3-917E-1E250126AE0D}" srcOrd="1" destOrd="1" presId="urn:microsoft.com/office/officeart/2005/8/layout/cycle4"/>
    <dgm:cxn modelId="{F3C583E6-BD71-4A24-98E7-7F2590859A29}" srcId="{6C82DD92-79F8-48B7-A6CF-DC54D4126617}" destId="{47F10548-ABE2-41F8-A867-15DFAFEEECFA}" srcOrd="0" destOrd="0" parTransId="{6ACAF4FE-AFB2-43F2-A22D-F7F9529BADF4}" sibTransId="{88D786BC-0E25-4C35-A582-4B44B69D844C}"/>
    <dgm:cxn modelId="{2D150AF0-3C79-4600-8217-F517FB4818CC}" type="presOf" srcId="{7BB9412F-5C2C-40C7-9342-3671150E56A2}" destId="{A77FF7D3-6806-4A2D-8014-744E63A2B2B5}" srcOrd="1" destOrd="2" presId="urn:microsoft.com/office/officeart/2005/8/layout/cycle4"/>
    <dgm:cxn modelId="{796E90FD-472E-4FD6-A08D-1EC2C58CEDF0}" srcId="{8F109D5D-29C8-42EA-AAAB-4B2528451069}" destId="{CDB5AAF4-0A9A-40E9-BF79-05EA11F096CA}" srcOrd="0" destOrd="0" parTransId="{42EAD394-B368-4B02-A167-492005B32809}" sibTransId="{568B5807-D76D-4AC5-A02F-34FE47572E6A}"/>
    <dgm:cxn modelId="{F7CA1677-9270-40BD-B7B3-6C206347D6EE}" type="presParOf" srcId="{B903D3F7-EDAB-469D-96AC-90B2D1C45BB0}" destId="{553907B0-3F84-4CCA-B219-E2AF7DD487AC}" srcOrd="0" destOrd="0" presId="urn:microsoft.com/office/officeart/2005/8/layout/cycle4"/>
    <dgm:cxn modelId="{4ED252CF-2F64-486C-BF8F-D257BFE2CFAB}" type="presParOf" srcId="{553907B0-3F84-4CCA-B219-E2AF7DD487AC}" destId="{5F7A28EA-795A-4518-9F11-151134D05584}" srcOrd="0" destOrd="0" presId="urn:microsoft.com/office/officeart/2005/8/layout/cycle4"/>
    <dgm:cxn modelId="{D7A8133F-1D7E-45F3-AFEE-EC2C6AE207F7}" type="presParOf" srcId="{5F7A28EA-795A-4518-9F11-151134D05584}" destId="{8981CB27-D9C3-42E7-96C7-BC158E8374CD}" srcOrd="0" destOrd="0" presId="urn:microsoft.com/office/officeart/2005/8/layout/cycle4"/>
    <dgm:cxn modelId="{E8F4781E-066A-4F79-A35F-BF0BA9314090}" type="presParOf" srcId="{5F7A28EA-795A-4518-9F11-151134D05584}" destId="{30E33649-563A-4E33-AEB1-36371ADC7DF4}" srcOrd="1" destOrd="0" presId="urn:microsoft.com/office/officeart/2005/8/layout/cycle4"/>
    <dgm:cxn modelId="{306DDBAD-7C9A-4E9C-B107-8717D448F107}" type="presParOf" srcId="{553907B0-3F84-4CCA-B219-E2AF7DD487AC}" destId="{66ED6BBF-600A-482D-9727-A921CEDB7460}" srcOrd="1" destOrd="0" presId="urn:microsoft.com/office/officeart/2005/8/layout/cycle4"/>
    <dgm:cxn modelId="{16BA170D-F2AA-4C36-B144-95A4677DFDD1}" type="presParOf" srcId="{66ED6BBF-600A-482D-9727-A921CEDB7460}" destId="{E8935717-7D14-4D72-B1FC-BBC4BAB4085E}" srcOrd="0" destOrd="0" presId="urn:microsoft.com/office/officeart/2005/8/layout/cycle4"/>
    <dgm:cxn modelId="{9D2AD815-BA8C-44E4-A6A5-EF5DA1B5C36A}" type="presParOf" srcId="{66ED6BBF-600A-482D-9727-A921CEDB7460}" destId="{A77FF7D3-6806-4A2D-8014-744E63A2B2B5}" srcOrd="1" destOrd="0" presId="urn:microsoft.com/office/officeart/2005/8/layout/cycle4"/>
    <dgm:cxn modelId="{2123C324-33A2-4527-B1DF-BB2101A6025A}" type="presParOf" srcId="{553907B0-3F84-4CCA-B219-E2AF7DD487AC}" destId="{C03ADA13-A378-47AC-A57A-C8C6CAD9AD1A}" srcOrd="2" destOrd="0" presId="urn:microsoft.com/office/officeart/2005/8/layout/cycle4"/>
    <dgm:cxn modelId="{4D94C905-B0AB-4B65-BFF5-95C761F0215E}" type="presParOf" srcId="{C03ADA13-A378-47AC-A57A-C8C6CAD9AD1A}" destId="{B8EFE9C3-1D67-4C5D-A855-C835229D9BCA}" srcOrd="0" destOrd="0" presId="urn:microsoft.com/office/officeart/2005/8/layout/cycle4"/>
    <dgm:cxn modelId="{5A957A2C-3422-40FB-A213-6F48511CC2BB}" type="presParOf" srcId="{C03ADA13-A378-47AC-A57A-C8C6CAD9AD1A}" destId="{77262E9E-E41A-49E3-917E-1E250126AE0D}" srcOrd="1" destOrd="0" presId="urn:microsoft.com/office/officeart/2005/8/layout/cycle4"/>
    <dgm:cxn modelId="{E44033F3-2AB5-459F-8D87-C07DF73369C0}" type="presParOf" srcId="{553907B0-3F84-4CCA-B219-E2AF7DD487AC}" destId="{F0938A08-FB47-428C-AF5A-4396AB7DBC74}" srcOrd="3" destOrd="0" presId="urn:microsoft.com/office/officeart/2005/8/layout/cycle4"/>
    <dgm:cxn modelId="{D3AE983D-6D38-4BDD-95B5-C5B89BA6E0F5}" type="presParOf" srcId="{F0938A08-FB47-428C-AF5A-4396AB7DBC74}" destId="{A1FF7B7C-C39D-4CDC-B852-3894331ED0B2}" srcOrd="0" destOrd="0" presId="urn:microsoft.com/office/officeart/2005/8/layout/cycle4"/>
    <dgm:cxn modelId="{A6A30F93-14C2-447D-A4DB-EE1990C0AB42}" type="presParOf" srcId="{F0938A08-FB47-428C-AF5A-4396AB7DBC74}" destId="{30F6624A-DD82-4BD9-93B0-6AFA4114FC90}" srcOrd="1" destOrd="0" presId="urn:microsoft.com/office/officeart/2005/8/layout/cycle4"/>
    <dgm:cxn modelId="{2DABD1AA-22FD-4CEF-B51F-0EAF4CBB9CFF}" type="presParOf" srcId="{553907B0-3F84-4CCA-B219-E2AF7DD487AC}" destId="{27781FBA-5E4E-4E8D-AD2E-99747174BD51}" srcOrd="4" destOrd="0" presId="urn:microsoft.com/office/officeart/2005/8/layout/cycle4"/>
    <dgm:cxn modelId="{34E2A194-71F7-4EA3-BB31-74E3F352B467}" type="presParOf" srcId="{B903D3F7-EDAB-469D-96AC-90B2D1C45BB0}" destId="{604CE6F8-C0BC-4E48-9101-B9BAA5A0FFE2}" srcOrd="1" destOrd="0" presId="urn:microsoft.com/office/officeart/2005/8/layout/cycle4"/>
    <dgm:cxn modelId="{479D13A1-5C81-470C-9D85-BA0CA3F05780}" type="presParOf" srcId="{604CE6F8-C0BC-4E48-9101-B9BAA5A0FFE2}" destId="{6F615515-5158-448D-B191-25D8F36C1ABA}" srcOrd="0" destOrd="0" presId="urn:microsoft.com/office/officeart/2005/8/layout/cycle4"/>
    <dgm:cxn modelId="{CA5E1736-1B8B-4E68-BADE-7C5F4A44F950}" type="presParOf" srcId="{604CE6F8-C0BC-4E48-9101-B9BAA5A0FFE2}" destId="{75F750F8-956E-46EF-B346-2C4F50FC636C}" srcOrd="1" destOrd="0" presId="urn:microsoft.com/office/officeart/2005/8/layout/cycle4"/>
    <dgm:cxn modelId="{4849ED71-08B4-4DF6-B9BA-19BE8DC8F5DE}" type="presParOf" srcId="{604CE6F8-C0BC-4E48-9101-B9BAA5A0FFE2}" destId="{4F0A3004-DDE5-4991-867E-A600E4B20BF1}" srcOrd="2" destOrd="0" presId="urn:microsoft.com/office/officeart/2005/8/layout/cycle4"/>
    <dgm:cxn modelId="{23AD0E48-C050-454A-952C-C14D8C1C52FB}" type="presParOf" srcId="{604CE6F8-C0BC-4E48-9101-B9BAA5A0FFE2}" destId="{A36D3EB2-1E44-4D68-95EA-177C4C97DBEC}" srcOrd="3" destOrd="0" presId="urn:microsoft.com/office/officeart/2005/8/layout/cycle4"/>
    <dgm:cxn modelId="{F56930BE-86F6-4F28-8F14-6D8D1938A0B2}" type="presParOf" srcId="{604CE6F8-C0BC-4E48-9101-B9BAA5A0FFE2}" destId="{0060EC45-664C-4436-A2A1-43A41DEDEEC3}" srcOrd="4" destOrd="0" presId="urn:microsoft.com/office/officeart/2005/8/layout/cycle4"/>
    <dgm:cxn modelId="{391FE2A6-283E-4A4D-9FD9-55AD817C6ADB}" type="presParOf" srcId="{B903D3F7-EDAB-469D-96AC-90B2D1C45BB0}" destId="{99A0D9F5-0E70-47FF-839B-1E74E9EF7D35}" srcOrd="2" destOrd="0" presId="urn:microsoft.com/office/officeart/2005/8/layout/cycle4"/>
    <dgm:cxn modelId="{ECC8348F-4446-4C3B-BF30-8901AB1AF854}" type="presParOf" srcId="{B903D3F7-EDAB-469D-96AC-90B2D1C45BB0}" destId="{DD45567E-4666-48B9-997B-37FEB5CFAFB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44252-5C2C-4C37-9766-4F5993C8EB3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7FEC3-E0C8-423C-B477-A13643369977}">
      <dgm:prSet phldrT="[Текст]"/>
      <dgm:spPr/>
      <dgm:t>
        <a:bodyPr/>
        <a:lstStyle/>
        <a:p>
          <a:r>
            <a:rPr lang="ru-RU" dirty="0" err="1"/>
            <a:t>Биринчи</a:t>
          </a:r>
          <a:r>
            <a:rPr lang="ru-RU" dirty="0"/>
            <a:t> вице-мэр</a:t>
          </a:r>
        </a:p>
      </dgm:t>
    </dgm:pt>
    <dgm:pt modelId="{51B2DED4-07C1-4762-A3C0-5E6A40CB05A2}" type="parTrans" cxnId="{F07515C7-B8F7-4909-BDDB-70FEDEC74C34}">
      <dgm:prSet/>
      <dgm:spPr/>
      <dgm:t>
        <a:bodyPr/>
        <a:lstStyle/>
        <a:p>
          <a:endParaRPr lang="ru-RU"/>
        </a:p>
      </dgm:t>
    </dgm:pt>
    <dgm:pt modelId="{BF83B851-64E9-48FC-A63C-14C26C8DA358}" type="sibTrans" cxnId="{F07515C7-B8F7-4909-BDDB-70FEDEC74C34}">
      <dgm:prSet/>
      <dgm:spPr/>
      <dgm:t>
        <a:bodyPr/>
        <a:lstStyle/>
        <a:p>
          <a:endParaRPr lang="ru-RU"/>
        </a:p>
      </dgm:t>
    </dgm:pt>
    <dgm:pt modelId="{3490FFB4-1C75-49C6-A9CF-2B0114C3288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Санариптик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борбору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МИ</a:t>
          </a:r>
        </a:p>
      </dgm:t>
    </dgm:pt>
    <dgm:pt modelId="{E8FF9A74-61A2-4FC3-AE35-47193E77F791}" type="parTrans" cxnId="{8BDA0244-F1F3-465C-816F-B2E2223572BB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172F554-66D8-4A7A-93D3-F9355A84353B}" type="sibTrans" cxnId="{8BDA0244-F1F3-465C-816F-B2E2223572BB}">
      <dgm:prSet/>
      <dgm:spPr/>
      <dgm:t>
        <a:bodyPr/>
        <a:lstStyle/>
        <a:p>
          <a:endParaRPr lang="ru-RU"/>
        </a:p>
      </dgm:t>
    </dgm:pt>
    <dgm:pt modelId="{550F5C2A-1664-4524-A0D9-611454493A8B}">
      <dgm:prSet/>
      <dgm:spPr/>
      <dgm:t>
        <a:bodyPr/>
        <a:lstStyle/>
        <a:p>
          <a:endParaRPr lang="ru-RU" dirty="0"/>
        </a:p>
      </dgm:t>
    </dgm:pt>
    <dgm:pt modelId="{1B628621-94E0-4FF2-AC8F-8CFAD8F33A59}" type="parTrans" cxnId="{8E773DC9-3AFD-4EC4-B8F7-21D4901C9684}">
      <dgm:prSet/>
      <dgm:spPr/>
      <dgm:t>
        <a:bodyPr/>
        <a:lstStyle/>
        <a:p>
          <a:endParaRPr lang="ru-RU"/>
        </a:p>
      </dgm:t>
    </dgm:pt>
    <dgm:pt modelId="{6010D7E4-CA9A-4878-82A6-036D05DCBC4D}" type="sibTrans" cxnId="{8E773DC9-3AFD-4EC4-B8F7-21D4901C9684}">
      <dgm:prSet/>
      <dgm:spPr/>
      <dgm:t>
        <a:bodyPr/>
        <a:lstStyle/>
        <a:p>
          <a:endParaRPr lang="ru-RU"/>
        </a:p>
      </dgm:t>
    </dgm:pt>
    <dgm:pt modelId="{AB75CD67-20F4-4BCE-9DF8-36302B59707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«Экономика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инвестиция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ММ</a:t>
          </a:r>
        </a:p>
      </dgm:t>
    </dgm:pt>
    <dgm:pt modelId="{03D7026D-21C2-4984-A68A-9E20191986E8}" type="parTrans" cxnId="{E8819FB9-1298-44DA-83C0-8BAF8662AF0F}">
      <dgm:prSet/>
      <dgm:spPr/>
      <dgm:t>
        <a:bodyPr/>
        <a:lstStyle/>
        <a:p>
          <a:endParaRPr lang="ru-RU"/>
        </a:p>
      </dgm:t>
    </dgm:pt>
    <dgm:pt modelId="{6A22F4FD-CC7F-4CB2-87B1-18FD18D8D35F}" type="sibTrans" cxnId="{E8819FB9-1298-44DA-83C0-8BAF8662AF0F}">
      <dgm:prSet/>
      <dgm:spPr/>
      <dgm:t>
        <a:bodyPr/>
        <a:lstStyle/>
        <a:p>
          <a:endParaRPr lang="ru-RU"/>
        </a:p>
      </dgm:t>
    </dgm:pt>
    <dgm:pt modelId="{8D4548C1-AE6F-4ED3-A133-A0DAADB5CDD6}" type="pres">
      <dgm:prSet presAssocID="{FFE44252-5C2C-4C37-9766-4F5993C8EB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842FCC-593E-4DE1-903D-9CC8BBC3FCD6}" type="pres">
      <dgm:prSet presAssocID="{5607FEC3-E0C8-423C-B477-A13643369977}" presName="singleCycle" presStyleCnt="0"/>
      <dgm:spPr/>
    </dgm:pt>
    <dgm:pt modelId="{3A055DDC-2853-4B90-8F6B-F087AEE2FA91}" type="pres">
      <dgm:prSet presAssocID="{5607FEC3-E0C8-423C-B477-A13643369977}" presName="singleCenter" presStyleLbl="node1" presStyleIdx="0" presStyleCnt="3" custScaleX="136238" custScaleY="64557" custLinFactNeighborX="-63867" custLinFactNeighborY="2740">
        <dgm:presLayoutVars>
          <dgm:chMax val="7"/>
          <dgm:chPref val="7"/>
        </dgm:presLayoutVars>
      </dgm:prSet>
      <dgm:spPr/>
    </dgm:pt>
    <dgm:pt modelId="{1609DC2E-AE87-48DE-82F2-61B50A5E69A7}" type="pres">
      <dgm:prSet presAssocID="{03D7026D-21C2-4984-A68A-9E20191986E8}" presName="Name56" presStyleLbl="parChTrans1D2" presStyleIdx="0" presStyleCnt="2"/>
      <dgm:spPr/>
    </dgm:pt>
    <dgm:pt modelId="{CC1D1CAB-FC21-4D2D-B5A4-F5D15CE9415D}" type="pres">
      <dgm:prSet presAssocID="{AB75CD67-20F4-4BCE-9DF8-36302B59707D}" presName="text0" presStyleLbl="node1" presStyleIdx="1" presStyleCnt="3" custScaleX="308514" custRadScaleRad="98496" custRadScaleInc="48899">
        <dgm:presLayoutVars>
          <dgm:bulletEnabled val="1"/>
        </dgm:presLayoutVars>
      </dgm:prSet>
      <dgm:spPr/>
    </dgm:pt>
    <dgm:pt modelId="{6454DE55-93D1-4CD3-8F8E-AE942C794947}" type="pres">
      <dgm:prSet presAssocID="{E8FF9A74-61A2-4FC3-AE35-47193E77F791}" presName="Name56" presStyleLbl="parChTrans1D2" presStyleIdx="1" presStyleCnt="2"/>
      <dgm:spPr/>
    </dgm:pt>
    <dgm:pt modelId="{D7A667DC-7BC0-42A7-AFD7-60096233135A}" type="pres">
      <dgm:prSet presAssocID="{3490FFB4-1C75-49C6-A9CF-2B0114C32888}" presName="text0" presStyleLbl="node1" presStyleIdx="2" presStyleCnt="3" custScaleX="274358" custRadScaleRad="102512" custRadScaleInc="-53521">
        <dgm:presLayoutVars>
          <dgm:bulletEnabled val="1"/>
        </dgm:presLayoutVars>
      </dgm:prSet>
      <dgm:spPr/>
    </dgm:pt>
  </dgm:ptLst>
  <dgm:cxnLst>
    <dgm:cxn modelId="{EED17561-B6B0-4693-90A8-58C7C143E1C0}" type="presOf" srcId="{AB75CD67-20F4-4BCE-9DF8-36302B59707D}" destId="{CC1D1CAB-FC21-4D2D-B5A4-F5D15CE9415D}" srcOrd="0" destOrd="0" presId="urn:microsoft.com/office/officeart/2008/layout/RadialCluster"/>
    <dgm:cxn modelId="{8BDA0244-F1F3-465C-816F-B2E2223572BB}" srcId="{5607FEC3-E0C8-423C-B477-A13643369977}" destId="{3490FFB4-1C75-49C6-A9CF-2B0114C32888}" srcOrd="1" destOrd="0" parTransId="{E8FF9A74-61A2-4FC3-AE35-47193E77F791}" sibTransId="{B172F554-66D8-4A7A-93D3-F9355A84353B}"/>
    <dgm:cxn modelId="{E331134D-4D97-44FB-8F41-BFA503B475A1}" type="presOf" srcId="{03D7026D-21C2-4984-A68A-9E20191986E8}" destId="{1609DC2E-AE87-48DE-82F2-61B50A5E69A7}" srcOrd="0" destOrd="0" presId="urn:microsoft.com/office/officeart/2008/layout/RadialCluster"/>
    <dgm:cxn modelId="{E115E278-EDDE-41A7-A84C-27B045E27EC1}" type="presOf" srcId="{E8FF9A74-61A2-4FC3-AE35-47193E77F791}" destId="{6454DE55-93D1-4CD3-8F8E-AE942C794947}" srcOrd="0" destOrd="0" presId="urn:microsoft.com/office/officeart/2008/layout/RadialCluster"/>
    <dgm:cxn modelId="{4D004479-1B84-46AD-AD35-B42EFCD5A8BC}" type="presOf" srcId="{FFE44252-5C2C-4C37-9766-4F5993C8EB3E}" destId="{8D4548C1-AE6F-4ED3-A133-A0DAADB5CDD6}" srcOrd="0" destOrd="0" presId="urn:microsoft.com/office/officeart/2008/layout/RadialCluster"/>
    <dgm:cxn modelId="{D8379B8A-E07D-4848-B61A-1E28BB4BFD16}" type="presOf" srcId="{3490FFB4-1C75-49C6-A9CF-2B0114C32888}" destId="{D7A667DC-7BC0-42A7-AFD7-60096233135A}" srcOrd="0" destOrd="0" presId="urn:microsoft.com/office/officeart/2008/layout/RadialCluster"/>
    <dgm:cxn modelId="{E8819FB9-1298-44DA-83C0-8BAF8662AF0F}" srcId="{5607FEC3-E0C8-423C-B477-A13643369977}" destId="{AB75CD67-20F4-4BCE-9DF8-36302B59707D}" srcOrd="0" destOrd="0" parTransId="{03D7026D-21C2-4984-A68A-9E20191986E8}" sibTransId="{6A22F4FD-CC7F-4CB2-87B1-18FD18D8D35F}"/>
    <dgm:cxn modelId="{F07515C7-B8F7-4909-BDDB-70FEDEC74C34}" srcId="{FFE44252-5C2C-4C37-9766-4F5993C8EB3E}" destId="{5607FEC3-E0C8-423C-B477-A13643369977}" srcOrd="0" destOrd="0" parTransId="{51B2DED4-07C1-4762-A3C0-5E6A40CB05A2}" sibTransId="{BF83B851-64E9-48FC-A63C-14C26C8DA358}"/>
    <dgm:cxn modelId="{8E773DC9-3AFD-4EC4-B8F7-21D4901C9684}" srcId="{FFE44252-5C2C-4C37-9766-4F5993C8EB3E}" destId="{550F5C2A-1664-4524-A0D9-611454493A8B}" srcOrd="1" destOrd="0" parTransId="{1B628621-94E0-4FF2-AC8F-8CFAD8F33A59}" sibTransId="{6010D7E4-CA9A-4878-82A6-036D05DCBC4D}"/>
    <dgm:cxn modelId="{D766D1D3-74A8-47A3-A38A-C712C3694A8B}" type="presOf" srcId="{5607FEC3-E0C8-423C-B477-A13643369977}" destId="{3A055DDC-2853-4B90-8F6B-F087AEE2FA91}" srcOrd="0" destOrd="0" presId="urn:microsoft.com/office/officeart/2008/layout/RadialCluster"/>
    <dgm:cxn modelId="{D6212EF8-3478-4E30-B792-5D3DF71FD773}" type="presParOf" srcId="{8D4548C1-AE6F-4ED3-A133-A0DAADB5CDD6}" destId="{62842FCC-593E-4DE1-903D-9CC8BBC3FCD6}" srcOrd="0" destOrd="0" presId="urn:microsoft.com/office/officeart/2008/layout/RadialCluster"/>
    <dgm:cxn modelId="{128D1EF8-DDF4-44D2-AD4F-2F62037CE52D}" type="presParOf" srcId="{62842FCC-593E-4DE1-903D-9CC8BBC3FCD6}" destId="{3A055DDC-2853-4B90-8F6B-F087AEE2FA91}" srcOrd="0" destOrd="0" presId="urn:microsoft.com/office/officeart/2008/layout/RadialCluster"/>
    <dgm:cxn modelId="{713E4407-0802-4B07-8A48-60934FD42D96}" type="presParOf" srcId="{62842FCC-593E-4DE1-903D-9CC8BBC3FCD6}" destId="{1609DC2E-AE87-48DE-82F2-61B50A5E69A7}" srcOrd="1" destOrd="0" presId="urn:microsoft.com/office/officeart/2008/layout/RadialCluster"/>
    <dgm:cxn modelId="{5FE860D7-68D8-4BE6-B304-A75C344BCCC6}" type="presParOf" srcId="{62842FCC-593E-4DE1-903D-9CC8BBC3FCD6}" destId="{CC1D1CAB-FC21-4D2D-B5A4-F5D15CE9415D}" srcOrd="2" destOrd="0" presId="urn:microsoft.com/office/officeart/2008/layout/RadialCluster"/>
    <dgm:cxn modelId="{FED4B6AF-CC4E-4B30-99EE-6AAFFD81F455}" type="presParOf" srcId="{62842FCC-593E-4DE1-903D-9CC8BBC3FCD6}" destId="{6454DE55-93D1-4CD3-8F8E-AE942C794947}" srcOrd="3" destOrd="0" presId="urn:microsoft.com/office/officeart/2008/layout/RadialCluster"/>
    <dgm:cxn modelId="{F85F8E3C-60C0-44F1-A3AC-28E4B0FE6485}" type="presParOf" srcId="{62842FCC-593E-4DE1-903D-9CC8BBC3FCD6}" destId="{D7A667DC-7BC0-42A7-AFD7-60096233135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6CCC46-9EB7-4397-AEA7-6295C79B6E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99E13-0EA6-4867-A0C4-C5BE341A195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gm:t>
    </dgm:pt>
    <dgm:pt modelId="{197AB45F-A549-4460-ADD6-47207C52DDE6}" type="parTrans" cxnId="{5E5108E3-0976-4155-9F7A-0836B9FAA652}">
      <dgm:prSet/>
      <dgm:spPr/>
      <dgm:t>
        <a:bodyPr/>
        <a:lstStyle/>
        <a:p>
          <a:endParaRPr lang="ru-RU"/>
        </a:p>
      </dgm:t>
    </dgm:pt>
    <dgm:pt modelId="{660D2666-AE98-4E6B-9C28-A88C474E1969}" type="sibTrans" cxnId="{5E5108E3-0976-4155-9F7A-0836B9FAA652}">
      <dgm:prSet/>
      <dgm:spPr/>
      <dgm:t>
        <a:bodyPr/>
        <a:lstStyle/>
        <a:p>
          <a:endParaRPr lang="ru-RU"/>
        </a:p>
      </dgm:t>
    </dgm:pt>
    <dgm:pt modelId="{DCAF3784-5EAF-4101-BA82-99C50BB5702C}">
      <dgm:prSet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куруу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архитектура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B49EBC1-99E8-4D03-ADF0-3C811BCD5AF2}" type="parTrans" cxnId="{2CC8D21F-2FC0-411E-B5D4-3BD187C2A585}">
      <dgm:prSet/>
      <dgm:spPr/>
      <dgm:t>
        <a:bodyPr/>
        <a:lstStyle/>
        <a:p>
          <a:endParaRPr lang="ru-RU"/>
        </a:p>
      </dgm:t>
    </dgm:pt>
    <dgm:pt modelId="{FF95EE39-239C-4666-A516-2FE8B29E742A}" type="sibTrans" cxnId="{2CC8D21F-2FC0-411E-B5D4-3BD187C2A585}">
      <dgm:prSet/>
      <dgm:spPr/>
      <dgm:t>
        <a:bodyPr/>
        <a:lstStyle/>
        <a:p>
          <a:endParaRPr lang="ru-RU"/>
        </a:p>
      </dgm:t>
    </dgm:pt>
    <dgm:pt modelId="{32739DA8-38B0-461C-9641-33759FF13A45}">
      <dgm:prSet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Капиталдык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135E9-65D9-4A8D-B1E3-4AF8922F7FB6}" type="parTrans" cxnId="{3CDB2B6D-AC48-4308-B208-9B8F87CF1DF4}">
      <dgm:prSet/>
      <dgm:spPr/>
      <dgm:t>
        <a:bodyPr/>
        <a:lstStyle/>
        <a:p>
          <a:endParaRPr lang="ru-RU"/>
        </a:p>
      </dgm:t>
    </dgm:pt>
    <dgm:pt modelId="{165AD451-E255-4363-96F1-93ECB8FBD43A}" type="sibTrans" cxnId="{3CDB2B6D-AC48-4308-B208-9B8F87CF1DF4}">
      <dgm:prSet/>
      <dgm:spPr/>
      <dgm:t>
        <a:bodyPr/>
        <a:lstStyle/>
        <a:p>
          <a:endParaRPr lang="ru-RU"/>
        </a:p>
      </dgm:t>
    </dgm:pt>
    <dgm:pt modelId="{04C1F10D-1FAC-4DDA-B8CF-65157B9AB891}">
      <dgm:prSet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пайдалануу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76BF0-D146-427B-88B8-4CE39C9B5A0F}" type="parTrans" cxnId="{A1B1545C-5C72-47CB-89A6-9F3D5FF4A96F}">
      <dgm:prSet/>
      <dgm:spPr/>
      <dgm:t>
        <a:bodyPr/>
        <a:lstStyle/>
        <a:p>
          <a:endParaRPr lang="ru-RU"/>
        </a:p>
      </dgm:t>
    </dgm:pt>
    <dgm:pt modelId="{97A5E725-E656-434C-9F8F-84EF0AF91D20}" type="sibTrans" cxnId="{A1B1545C-5C72-47CB-89A6-9F3D5FF4A96F}">
      <dgm:prSet/>
      <dgm:spPr/>
      <dgm:t>
        <a:bodyPr/>
        <a:lstStyle/>
        <a:p>
          <a:endParaRPr lang="ru-RU"/>
        </a:p>
      </dgm:t>
    </dgm:pt>
    <dgm:pt modelId="{FFB4F9EE-89C7-4702-8C0F-FBAD956317DD}">
      <dgm:prSet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Коомдук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мамлекеттик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484E3-48F4-45FC-822C-F325E99EFE7D}" type="parTrans" cxnId="{3AFDFE64-C23C-4302-92C7-4AB1FB95BE01}">
      <dgm:prSet/>
      <dgm:spPr/>
      <dgm:t>
        <a:bodyPr/>
        <a:lstStyle/>
        <a:p>
          <a:endParaRPr lang="ru-RU"/>
        </a:p>
      </dgm:t>
    </dgm:pt>
    <dgm:pt modelId="{680A7907-99A0-4D41-9493-5FA818A9761C}" type="sibTrans" cxnId="{3AFDFE64-C23C-4302-92C7-4AB1FB95BE01}">
      <dgm:prSet/>
      <dgm:spPr/>
      <dgm:t>
        <a:bodyPr/>
        <a:lstStyle/>
        <a:p>
          <a:endParaRPr lang="ru-RU"/>
        </a:p>
      </dgm:t>
    </dgm:pt>
    <dgm:pt modelId="{DF98CDE7-2776-486D-BD1B-0AB340E71787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Жол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сыноо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лабароториясы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83EDF-AD7E-4BD0-B56A-3E3EBDCB074D}" type="parTrans" cxnId="{16D7BBF9-2A75-468F-89AE-5C7B82AF1DE9}">
      <dgm:prSet/>
      <dgm:spPr/>
      <dgm:t>
        <a:bodyPr/>
        <a:lstStyle/>
        <a:p>
          <a:endParaRPr lang="ru-RU"/>
        </a:p>
      </dgm:t>
    </dgm:pt>
    <dgm:pt modelId="{22E64BE8-D504-4787-B5DF-8A3C82EB466F}" type="sibTrans" cxnId="{16D7BBF9-2A75-468F-89AE-5C7B82AF1DE9}">
      <dgm:prSet/>
      <dgm:spPr/>
      <dgm:t>
        <a:bodyPr/>
        <a:lstStyle/>
        <a:p>
          <a:endParaRPr lang="ru-RU"/>
        </a:p>
      </dgm:t>
    </dgm:pt>
    <dgm:pt modelId="{B70F64BD-2D93-4286-94E6-32FA2D6606B9}">
      <dgm:prSet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ресурстар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83081-1E03-4A94-877C-451890CEEE6E}" type="parTrans" cxnId="{2AB240D7-4A93-4028-8CAA-FF1E98421DEF}">
      <dgm:prSet/>
      <dgm:spPr/>
      <dgm:t>
        <a:bodyPr/>
        <a:lstStyle/>
        <a:p>
          <a:endParaRPr lang="ru-RU"/>
        </a:p>
      </dgm:t>
    </dgm:pt>
    <dgm:pt modelId="{71996A21-66CE-4EE6-A983-034F18C56C7D}" type="sibTrans" cxnId="{2AB240D7-4A93-4028-8CAA-FF1E98421DEF}">
      <dgm:prSet/>
      <dgm:spPr/>
      <dgm:t>
        <a:bodyPr/>
        <a:lstStyle/>
        <a:p>
          <a:endParaRPr lang="ru-RU"/>
        </a:p>
      </dgm:t>
    </dgm:pt>
    <dgm:pt modelId="{2FEB449C-4E2A-4FDF-966C-D53C6C4FA94B}" type="pres">
      <dgm:prSet presAssocID="{D66CCC46-9EB7-4397-AEA7-6295C79B6E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7C8AFD-29BD-45BF-812E-9709B047A26A}" type="pres">
      <dgm:prSet presAssocID="{C9D99E13-0EA6-4867-A0C4-C5BE341A1957}" presName="hierRoot1" presStyleCnt="0">
        <dgm:presLayoutVars>
          <dgm:hierBranch val="init"/>
        </dgm:presLayoutVars>
      </dgm:prSet>
      <dgm:spPr/>
    </dgm:pt>
    <dgm:pt modelId="{88CC8FA5-19B6-46FC-8557-63C86A15ADC0}" type="pres">
      <dgm:prSet presAssocID="{C9D99E13-0EA6-4867-A0C4-C5BE341A1957}" presName="rootComposite1" presStyleCnt="0"/>
      <dgm:spPr/>
    </dgm:pt>
    <dgm:pt modelId="{64B0AF13-796A-424F-8EDB-E5C120F678E4}" type="pres">
      <dgm:prSet presAssocID="{C9D99E13-0EA6-4867-A0C4-C5BE341A1957}" presName="rootText1" presStyleLbl="node0" presStyleIdx="0" presStyleCnt="1" custLinFactNeighborY="-33441">
        <dgm:presLayoutVars>
          <dgm:chPref val="3"/>
        </dgm:presLayoutVars>
      </dgm:prSet>
      <dgm:spPr/>
    </dgm:pt>
    <dgm:pt modelId="{79DECBC2-D604-42FA-BFCA-80C11D9E8F03}" type="pres">
      <dgm:prSet presAssocID="{C9D99E13-0EA6-4867-A0C4-C5BE341A1957}" presName="rootConnector1" presStyleLbl="node1" presStyleIdx="0" presStyleCnt="0"/>
      <dgm:spPr/>
    </dgm:pt>
    <dgm:pt modelId="{4ED6F913-BE63-44E0-B95C-7112D298C1DD}" type="pres">
      <dgm:prSet presAssocID="{C9D99E13-0EA6-4867-A0C4-C5BE341A1957}" presName="hierChild2" presStyleCnt="0"/>
      <dgm:spPr/>
    </dgm:pt>
    <dgm:pt modelId="{87F25C7F-8FD8-446C-ADEA-6AFED2E7890E}" type="pres">
      <dgm:prSet presAssocID="{9B49EBC1-99E8-4D03-ADF0-3C811BCD5AF2}" presName="Name37" presStyleLbl="parChTrans1D2" presStyleIdx="0" presStyleCnt="6"/>
      <dgm:spPr/>
    </dgm:pt>
    <dgm:pt modelId="{B5CBC427-C985-4A59-AEED-67369F2E0967}" type="pres">
      <dgm:prSet presAssocID="{DCAF3784-5EAF-4101-BA82-99C50BB5702C}" presName="hierRoot2" presStyleCnt="0">
        <dgm:presLayoutVars>
          <dgm:hierBranch val="init"/>
        </dgm:presLayoutVars>
      </dgm:prSet>
      <dgm:spPr/>
    </dgm:pt>
    <dgm:pt modelId="{EBC2298E-EF1C-4D69-88DA-6EBC37D2622F}" type="pres">
      <dgm:prSet presAssocID="{DCAF3784-5EAF-4101-BA82-99C50BB5702C}" presName="rootComposite" presStyleCnt="0"/>
      <dgm:spPr/>
    </dgm:pt>
    <dgm:pt modelId="{76F806F0-C393-4AC2-B64E-F6C46F3352FF}" type="pres">
      <dgm:prSet presAssocID="{DCAF3784-5EAF-4101-BA82-99C50BB5702C}" presName="rootText" presStyleLbl="node2" presStyleIdx="0" presStyleCnt="6" custScaleY="197503">
        <dgm:presLayoutVars>
          <dgm:chPref val="3"/>
        </dgm:presLayoutVars>
      </dgm:prSet>
      <dgm:spPr/>
    </dgm:pt>
    <dgm:pt modelId="{8EC2A495-A741-4DEF-9F4F-52B2F12B35E6}" type="pres">
      <dgm:prSet presAssocID="{DCAF3784-5EAF-4101-BA82-99C50BB5702C}" presName="rootConnector" presStyleLbl="node2" presStyleIdx="0" presStyleCnt="6"/>
      <dgm:spPr/>
    </dgm:pt>
    <dgm:pt modelId="{ABCC673E-072D-4D30-93B2-221BAEB92B25}" type="pres">
      <dgm:prSet presAssocID="{DCAF3784-5EAF-4101-BA82-99C50BB5702C}" presName="hierChild4" presStyleCnt="0"/>
      <dgm:spPr/>
    </dgm:pt>
    <dgm:pt modelId="{CF2A9E22-C71F-4935-A6FC-B9D4CB6C14B2}" type="pres">
      <dgm:prSet presAssocID="{DCAF3784-5EAF-4101-BA82-99C50BB5702C}" presName="hierChild5" presStyleCnt="0"/>
      <dgm:spPr/>
    </dgm:pt>
    <dgm:pt modelId="{89CE8BCF-B49C-46A4-BE71-CB4A46B3CEB0}" type="pres">
      <dgm:prSet presAssocID="{3AA135E9-65D9-4A8D-B1E3-4AF8922F7FB6}" presName="Name37" presStyleLbl="parChTrans1D2" presStyleIdx="1" presStyleCnt="6"/>
      <dgm:spPr/>
    </dgm:pt>
    <dgm:pt modelId="{5C50FE3F-5436-4454-BBF3-C7D79EDDB241}" type="pres">
      <dgm:prSet presAssocID="{32739DA8-38B0-461C-9641-33759FF13A45}" presName="hierRoot2" presStyleCnt="0">
        <dgm:presLayoutVars>
          <dgm:hierBranch val="init"/>
        </dgm:presLayoutVars>
      </dgm:prSet>
      <dgm:spPr/>
    </dgm:pt>
    <dgm:pt modelId="{BE9838FA-D54F-4B08-ADCE-B65702065D16}" type="pres">
      <dgm:prSet presAssocID="{32739DA8-38B0-461C-9641-33759FF13A45}" presName="rootComposite" presStyleCnt="0"/>
      <dgm:spPr/>
    </dgm:pt>
    <dgm:pt modelId="{4C3DE2F5-0C14-40CA-B910-0A59EE8ABEAD}" type="pres">
      <dgm:prSet presAssocID="{32739DA8-38B0-461C-9641-33759FF13A45}" presName="rootText" presStyleLbl="node2" presStyleIdx="1" presStyleCnt="6" custScaleY="180524">
        <dgm:presLayoutVars>
          <dgm:chPref val="3"/>
        </dgm:presLayoutVars>
      </dgm:prSet>
      <dgm:spPr/>
    </dgm:pt>
    <dgm:pt modelId="{F2768BE5-2536-477C-A442-367F96EC384C}" type="pres">
      <dgm:prSet presAssocID="{32739DA8-38B0-461C-9641-33759FF13A45}" presName="rootConnector" presStyleLbl="node2" presStyleIdx="1" presStyleCnt="6"/>
      <dgm:spPr/>
    </dgm:pt>
    <dgm:pt modelId="{54DD54D1-EF3F-4E52-B5E1-4E0E1F7678B5}" type="pres">
      <dgm:prSet presAssocID="{32739DA8-38B0-461C-9641-33759FF13A45}" presName="hierChild4" presStyleCnt="0"/>
      <dgm:spPr/>
    </dgm:pt>
    <dgm:pt modelId="{4E34F740-AA21-4363-B515-E1CAA0A3161A}" type="pres">
      <dgm:prSet presAssocID="{32739DA8-38B0-461C-9641-33759FF13A45}" presName="hierChild5" presStyleCnt="0"/>
      <dgm:spPr/>
    </dgm:pt>
    <dgm:pt modelId="{14FFB477-7043-4ABD-AEDB-F6DDD3240F3F}" type="pres">
      <dgm:prSet presAssocID="{BA076BF0-D146-427B-88B8-4CE39C9B5A0F}" presName="Name37" presStyleLbl="parChTrans1D2" presStyleIdx="2" presStyleCnt="6"/>
      <dgm:spPr/>
    </dgm:pt>
    <dgm:pt modelId="{BC9AF427-242F-4916-9692-2D24A63CBBBB}" type="pres">
      <dgm:prSet presAssocID="{04C1F10D-1FAC-4DDA-B8CF-65157B9AB891}" presName="hierRoot2" presStyleCnt="0">
        <dgm:presLayoutVars>
          <dgm:hierBranch val="init"/>
        </dgm:presLayoutVars>
      </dgm:prSet>
      <dgm:spPr/>
    </dgm:pt>
    <dgm:pt modelId="{EAB3C032-CA71-4590-9E81-986D51F0ED6C}" type="pres">
      <dgm:prSet presAssocID="{04C1F10D-1FAC-4DDA-B8CF-65157B9AB891}" presName="rootComposite" presStyleCnt="0"/>
      <dgm:spPr/>
    </dgm:pt>
    <dgm:pt modelId="{A6B68554-E92B-4E89-98F3-32D6ECD047AC}" type="pres">
      <dgm:prSet presAssocID="{04C1F10D-1FAC-4DDA-B8CF-65157B9AB891}" presName="rootText" presStyleLbl="node2" presStyleIdx="2" presStyleCnt="6" custScaleY="178042">
        <dgm:presLayoutVars>
          <dgm:chPref val="3"/>
        </dgm:presLayoutVars>
      </dgm:prSet>
      <dgm:spPr/>
    </dgm:pt>
    <dgm:pt modelId="{EF557B52-D5CC-43AD-9CD8-F40CF7FAEE03}" type="pres">
      <dgm:prSet presAssocID="{04C1F10D-1FAC-4DDA-B8CF-65157B9AB891}" presName="rootConnector" presStyleLbl="node2" presStyleIdx="2" presStyleCnt="6"/>
      <dgm:spPr/>
    </dgm:pt>
    <dgm:pt modelId="{6C682881-B40E-42A7-8A22-2505EE3D9B1D}" type="pres">
      <dgm:prSet presAssocID="{04C1F10D-1FAC-4DDA-B8CF-65157B9AB891}" presName="hierChild4" presStyleCnt="0"/>
      <dgm:spPr/>
    </dgm:pt>
    <dgm:pt modelId="{E914DC2F-8FA8-442A-A663-0F1D9CE27E7F}" type="pres">
      <dgm:prSet presAssocID="{04C1F10D-1FAC-4DDA-B8CF-65157B9AB891}" presName="hierChild5" presStyleCnt="0"/>
      <dgm:spPr/>
    </dgm:pt>
    <dgm:pt modelId="{FD845A16-601D-47D9-933E-EC7092813D1F}" type="pres">
      <dgm:prSet presAssocID="{551484E3-48F4-45FC-822C-F325E99EFE7D}" presName="Name37" presStyleLbl="parChTrans1D2" presStyleIdx="3" presStyleCnt="6"/>
      <dgm:spPr/>
    </dgm:pt>
    <dgm:pt modelId="{FF850365-6CF7-4A42-99C4-86E8AD1E6C03}" type="pres">
      <dgm:prSet presAssocID="{FFB4F9EE-89C7-4702-8C0F-FBAD956317DD}" presName="hierRoot2" presStyleCnt="0">
        <dgm:presLayoutVars>
          <dgm:hierBranch val="init"/>
        </dgm:presLayoutVars>
      </dgm:prSet>
      <dgm:spPr/>
    </dgm:pt>
    <dgm:pt modelId="{7A8E1A06-50E3-4841-9AF8-21E9EF8A6074}" type="pres">
      <dgm:prSet presAssocID="{FFB4F9EE-89C7-4702-8C0F-FBAD956317DD}" presName="rootComposite" presStyleCnt="0"/>
      <dgm:spPr/>
    </dgm:pt>
    <dgm:pt modelId="{3B71E00B-79EB-4B2C-8EB9-4EFE8554ABB7}" type="pres">
      <dgm:prSet presAssocID="{FFB4F9EE-89C7-4702-8C0F-FBAD956317DD}" presName="rootText" presStyleLbl="node2" presStyleIdx="3" presStyleCnt="6" custScaleY="213076">
        <dgm:presLayoutVars>
          <dgm:chPref val="3"/>
        </dgm:presLayoutVars>
      </dgm:prSet>
      <dgm:spPr/>
    </dgm:pt>
    <dgm:pt modelId="{5D384B1D-A2E4-494C-A136-CECFF2511EE2}" type="pres">
      <dgm:prSet presAssocID="{FFB4F9EE-89C7-4702-8C0F-FBAD956317DD}" presName="rootConnector" presStyleLbl="node2" presStyleIdx="3" presStyleCnt="6"/>
      <dgm:spPr/>
    </dgm:pt>
    <dgm:pt modelId="{82528196-F672-4528-8381-81BF3EC97CC0}" type="pres">
      <dgm:prSet presAssocID="{FFB4F9EE-89C7-4702-8C0F-FBAD956317DD}" presName="hierChild4" presStyleCnt="0"/>
      <dgm:spPr/>
    </dgm:pt>
    <dgm:pt modelId="{0D67677B-4D46-4684-9601-AD74D45FCCBF}" type="pres">
      <dgm:prSet presAssocID="{FFB4F9EE-89C7-4702-8C0F-FBAD956317DD}" presName="hierChild5" presStyleCnt="0"/>
      <dgm:spPr/>
    </dgm:pt>
    <dgm:pt modelId="{075BD3BB-D03F-4F22-91C2-C479DF14A74E}" type="pres">
      <dgm:prSet presAssocID="{F0683EDF-AD7E-4BD0-B56A-3E3EBDCB074D}" presName="Name37" presStyleLbl="parChTrans1D2" presStyleIdx="4" presStyleCnt="6"/>
      <dgm:spPr/>
    </dgm:pt>
    <dgm:pt modelId="{C3A68569-8D8C-4286-84A8-A7EFA5FBC2BA}" type="pres">
      <dgm:prSet presAssocID="{DF98CDE7-2776-486D-BD1B-0AB340E71787}" presName="hierRoot2" presStyleCnt="0">
        <dgm:presLayoutVars>
          <dgm:hierBranch val="init"/>
        </dgm:presLayoutVars>
      </dgm:prSet>
      <dgm:spPr/>
    </dgm:pt>
    <dgm:pt modelId="{F262F882-E6AD-4CA8-A8B3-C1F08995B687}" type="pres">
      <dgm:prSet presAssocID="{DF98CDE7-2776-486D-BD1B-0AB340E71787}" presName="rootComposite" presStyleCnt="0"/>
      <dgm:spPr/>
    </dgm:pt>
    <dgm:pt modelId="{F3152C16-71B8-4643-9FF6-7CBB840FFDB2}" type="pres">
      <dgm:prSet presAssocID="{DF98CDE7-2776-486D-BD1B-0AB340E71787}" presName="rootText" presStyleLbl="node2" presStyleIdx="4" presStyleCnt="6" custScaleY="228649" custLinFactNeighborX="796" custLinFactNeighborY="-1271">
        <dgm:presLayoutVars>
          <dgm:chPref val="3"/>
        </dgm:presLayoutVars>
      </dgm:prSet>
      <dgm:spPr/>
    </dgm:pt>
    <dgm:pt modelId="{F28FC801-3905-46A1-9EAA-C94BB97ED45D}" type="pres">
      <dgm:prSet presAssocID="{DF98CDE7-2776-486D-BD1B-0AB340E71787}" presName="rootConnector" presStyleLbl="node2" presStyleIdx="4" presStyleCnt="6"/>
      <dgm:spPr/>
    </dgm:pt>
    <dgm:pt modelId="{FD637400-BA85-4378-AB74-F732AE425913}" type="pres">
      <dgm:prSet presAssocID="{DF98CDE7-2776-486D-BD1B-0AB340E71787}" presName="hierChild4" presStyleCnt="0"/>
      <dgm:spPr/>
    </dgm:pt>
    <dgm:pt modelId="{5E53E079-2524-436D-B2F4-E9490A44803C}" type="pres">
      <dgm:prSet presAssocID="{DF98CDE7-2776-486D-BD1B-0AB340E71787}" presName="hierChild5" presStyleCnt="0"/>
      <dgm:spPr/>
    </dgm:pt>
    <dgm:pt modelId="{39F2D785-176C-4D9C-9542-7E8F14950782}" type="pres">
      <dgm:prSet presAssocID="{06383081-1E03-4A94-877C-451890CEEE6E}" presName="Name37" presStyleLbl="parChTrans1D2" presStyleIdx="5" presStyleCnt="6"/>
      <dgm:spPr/>
    </dgm:pt>
    <dgm:pt modelId="{C793B4FA-E16A-46FD-880C-AB11A59C6ED7}" type="pres">
      <dgm:prSet presAssocID="{B70F64BD-2D93-4286-94E6-32FA2D6606B9}" presName="hierRoot2" presStyleCnt="0">
        <dgm:presLayoutVars>
          <dgm:hierBranch val="init"/>
        </dgm:presLayoutVars>
      </dgm:prSet>
      <dgm:spPr/>
    </dgm:pt>
    <dgm:pt modelId="{9011BA68-A642-4FC9-BDE6-406D26EF4D43}" type="pres">
      <dgm:prSet presAssocID="{B70F64BD-2D93-4286-94E6-32FA2D6606B9}" presName="rootComposite" presStyleCnt="0"/>
      <dgm:spPr/>
    </dgm:pt>
    <dgm:pt modelId="{BCD6CF94-D794-42D3-99D0-52DC67391B07}" type="pres">
      <dgm:prSet presAssocID="{B70F64BD-2D93-4286-94E6-32FA2D6606B9}" presName="rootText" presStyleLbl="node2" presStyleIdx="5" presStyleCnt="6" custScaleY="177339">
        <dgm:presLayoutVars>
          <dgm:chPref val="3"/>
        </dgm:presLayoutVars>
      </dgm:prSet>
      <dgm:spPr/>
    </dgm:pt>
    <dgm:pt modelId="{EEC2C5CC-8A15-42C6-9CC0-D42E1B3B74CE}" type="pres">
      <dgm:prSet presAssocID="{B70F64BD-2D93-4286-94E6-32FA2D6606B9}" presName="rootConnector" presStyleLbl="node2" presStyleIdx="5" presStyleCnt="6"/>
      <dgm:spPr/>
    </dgm:pt>
    <dgm:pt modelId="{DCAB9FFF-16DF-4DFF-B06C-745F2BA0D041}" type="pres">
      <dgm:prSet presAssocID="{B70F64BD-2D93-4286-94E6-32FA2D6606B9}" presName="hierChild4" presStyleCnt="0"/>
      <dgm:spPr/>
    </dgm:pt>
    <dgm:pt modelId="{2ACCBBC4-1BA6-4C83-846D-8EABC9A676C4}" type="pres">
      <dgm:prSet presAssocID="{B70F64BD-2D93-4286-94E6-32FA2D6606B9}" presName="hierChild5" presStyleCnt="0"/>
      <dgm:spPr/>
    </dgm:pt>
    <dgm:pt modelId="{E651D549-D54C-47ED-B342-9FA26DF61656}" type="pres">
      <dgm:prSet presAssocID="{C9D99E13-0EA6-4867-A0C4-C5BE341A1957}" presName="hierChild3" presStyleCnt="0"/>
      <dgm:spPr/>
    </dgm:pt>
  </dgm:ptLst>
  <dgm:cxnLst>
    <dgm:cxn modelId="{EB416408-B919-4759-9F8E-6DEEF81D93D9}" type="presOf" srcId="{551484E3-48F4-45FC-822C-F325E99EFE7D}" destId="{FD845A16-601D-47D9-933E-EC7092813D1F}" srcOrd="0" destOrd="0" presId="urn:microsoft.com/office/officeart/2005/8/layout/orgChart1"/>
    <dgm:cxn modelId="{C1AE7B09-A1D7-49BD-84A2-CCC5B44F7955}" type="presOf" srcId="{3AA135E9-65D9-4A8D-B1E3-4AF8922F7FB6}" destId="{89CE8BCF-B49C-46A4-BE71-CB4A46B3CEB0}" srcOrd="0" destOrd="0" presId="urn:microsoft.com/office/officeart/2005/8/layout/orgChart1"/>
    <dgm:cxn modelId="{2CC8D21F-2FC0-411E-B5D4-3BD187C2A585}" srcId="{C9D99E13-0EA6-4867-A0C4-C5BE341A1957}" destId="{DCAF3784-5EAF-4101-BA82-99C50BB5702C}" srcOrd="0" destOrd="0" parTransId="{9B49EBC1-99E8-4D03-ADF0-3C811BCD5AF2}" sibTransId="{FF95EE39-239C-4666-A516-2FE8B29E742A}"/>
    <dgm:cxn modelId="{5A10EE26-2658-4C88-9739-9A2ACCDDAEFB}" type="presOf" srcId="{DCAF3784-5EAF-4101-BA82-99C50BB5702C}" destId="{76F806F0-C393-4AC2-B64E-F6C46F3352FF}" srcOrd="0" destOrd="0" presId="urn:microsoft.com/office/officeart/2005/8/layout/orgChart1"/>
    <dgm:cxn modelId="{5B5F2E35-0A18-4A59-813E-CB6F51C4FB65}" type="presOf" srcId="{DF98CDE7-2776-486D-BD1B-0AB340E71787}" destId="{F28FC801-3905-46A1-9EAA-C94BB97ED45D}" srcOrd="1" destOrd="0" presId="urn:microsoft.com/office/officeart/2005/8/layout/orgChart1"/>
    <dgm:cxn modelId="{F46A1038-4EE0-4B4C-ACD8-968D56486459}" type="presOf" srcId="{04C1F10D-1FAC-4DDA-B8CF-65157B9AB891}" destId="{EF557B52-D5CC-43AD-9CD8-F40CF7FAEE03}" srcOrd="1" destOrd="0" presId="urn:microsoft.com/office/officeart/2005/8/layout/orgChart1"/>
    <dgm:cxn modelId="{E9880E3A-F899-471C-82FA-03C017F8BF30}" type="presOf" srcId="{32739DA8-38B0-461C-9641-33759FF13A45}" destId="{F2768BE5-2536-477C-A442-367F96EC384C}" srcOrd="1" destOrd="0" presId="urn:microsoft.com/office/officeart/2005/8/layout/orgChart1"/>
    <dgm:cxn modelId="{A1B1545C-5C72-47CB-89A6-9F3D5FF4A96F}" srcId="{C9D99E13-0EA6-4867-A0C4-C5BE341A1957}" destId="{04C1F10D-1FAC-4DDA-B8CF-65157B9AB891}" srcOrd="2" destOrd="0" parTransId="{BA076BF0-D146-427B-88B8-4CE39C9B5A0F}" sibTransId="{97A5E725-E656-434C-9F8F-84EF0AF91D20}"/>
    <dgm:cxn modelId="{3AFDFE64-C23C-4302-92C7-4AB1FB95BE01}" srcId="{C9D99E13-0EA6-4867-A0C4-C5BE341A1957}" destId="{FFB4F9EE-89C7-4702-8C0F-FBAD956317DD}" srcOrd="3" destOrd="0" parTransId="{551484E3-48F4-45FC-822C-F325E99EFE7D}" sibTransId="{680A7907-99A0-4D41-9493-5FA818A9761C}"/>
    <dgm:cxn modelId="{3CDB2B6D-AC48-4308-B208-9B8F87CF1DF4}" srcId="{C9D99E13-0EA6-4867-A0C4-C5BE341A1957}" destId="{32739DA8-38B0-461C-9641-33759FF13A45}" srcOrd="1" destOrd="0" parTransId="{3AA135E9-65D9-4A8D-B1E3-4AF8922F7FB6}" sibTransId="{165AD451-E255-4363-96F1-93ECB8FBD43A}"/>
    <dgm:cxn modelId="{9008176F-E761-486B-866A-BE6BD26A22FC}" type="presOf" srcId="{BA076BF0-D146-427B-88B8-4CE39C9B5A0F}" destId="{14FFB477-7043-4ABD-AEDB-F6DDD3240F3F}" srcOrd="0" destOrd="0" presId="urn:microsoft.com/office/officeart/2005/8/layout/orgChart1"/>
    <dgm:cxn modelId="{DFD3FE7F-3BC2-43DA-A2DA-ADB790F63380}" type="presOf" srcId="{DF98CDE7-2776-486D-BD1B-0AB340E71787}" destId="{F3152C16-71B8-4643-9FF6-7CBB840FFDB2}" srcOrd="0" destOrd="0" presId="urn:microsoft.com/office/officeart/2005/8/layout/orgChart1"/>
    <dgm:cxn modelId="{C3BB4E83-079C-42DF-995F-157AA3492444}" type="presOf" srcId="{F0683EDF-AD7E-4BD0-B56A-3E3EBDCB074D}" destId="{075BD3BB-D03F-4F22-91C2-C479DF14A74E}" srcOrd="0" destOrd="0" presId="urn:microsoft.com/office/officeart/2005/8/layout/orgChart1"/>
    <dgm:cxn modelId="{71708495-C14B-4058-9C79-176F65D18102}" type="presOf" srcId="{DCAF3784-5EAF-4101-BA82-99C50BB5702C}" destId="{8EC2A495-A741-4DEF-9F4F-52B2F12B35E6}" srcOrd="1" destOrd="0" presId="urn:microsoft.com/office/officeart/2005/8/layout/orgChart1"/>
    <dgm:cxn modelId="{7864AAA1-2C59-48A1-8B5E-2E4D4F8006A5}" type="presOf" srcId="{C9D99E13-0EA6-4867-A0C4-C5BE341A1957}" destId="{64B0AF13-796A-424F-8EDB-E5C120F678E4}" srcOrd="0" destOrd="0" presId="urn:microsoft.com/office/officeart/2005/8/layout/orgChart1"/>
    <dgm:cxn modelId="{683DEDA1-A789-46C1-B249-116A9FB0D2AA}" type="presOf" srcId="{FFB4F9EE-89C7-4702-8C0F-FBAD956317DD}" destId="{3B71E00B-79EB-4B2C-8EB9-4EFE8554ABB7}" srcOrd="0" destOrd="0" presId="urn:microsoft.com/office/officeart/2005/8/layout/orgChart1"/>
    <dgm:cxn modelId="{8B5A11A5-9AFA-4027-B4D0-AF11DC2BE2E1}" type="presOf" srcId="{C9D99E13-0EA6-4867-A0C4-C5BE341A1957}" destId="{79DECBC2-D604-42FA-BFCA-80C11D9E8F03}" srcOrd="1" destOrd="0" presId="urn:microsoft.com/office/officeart/2005/8/layout/orgChart1"/>
    <dgm:cxn modelId="{63B692BB-7F91-42B9-AD5D-B59663DA82BF}" type="presOf" srcId="{06383081-1E03-4A94-877C-451890CEEE6E}" destId="{39F2D785-176C-4D9C-9542-7E8F14950782}" srcOrd="0" destOrd="0" presId="urn:microsoft.com/office/officeart/2005/8/layout/orgChart1"/>
    <dgm:cxn modelId="{C4921CBD-1013-40A0-948B-D57B3582068B}" type="presOf" srcId="{B70F64BD-2D93-4286-94E6-32FA2D6606B9}" destId="{BCD6CF94-D794-42D3-99D0-52DC67391B07}" srcOrd="0" destOrd="0" presId="urn:microsoft.com/office/officeart/2005/8/layout/orgChart1"/>
    <dgm:cxn modelId="{C5160DCC-54EE-42C0-BB68-8212AD2981F0}" type="presOf" srcId="{B70F64BD-2D93-4286-94E6-32FA2D6606B9}" destId="{EEC2C5CC-8A15-42C6-9CC0-D42E1B3B74CE}" srcOrd="1" destOrd="0" presId="urn:microsoft.com/office/officeart/2005/8/layout/orgChart1"/>
    <dgm:cxn modelId="{917C87CE-8917-4935-9348-E3A62E77C1C9}" type="presOf" srcId="{04C1F10D-1FAC-4DDA-B8CF-65157B9AB891}" destId="{A6B68554-E92B-4E89-98F3-32D6ECD047AC}" srcOrd="0" destOrd="0" presId="urn:microsoft.com/office/officeart/2005/8/layout/orgChart1"/>
    <dgm:cxn modelId="{0337CDD3-6AEA-421E-BD6F-31069FC2BFEE}" type="presOf" srcId="{D66CCC46-9EB7-4397-AEA7-6295C79B6E36}" destId="{2FEB449C-4E2A-4FDF-966C-D53C6C4FA94B}" srcOrd="0" destOrd="0" presId="urn:microsoft.com/office/officeart/2005/8/layout/orgChart1"/>
    <dgm:cxn modelId="{2AB240D7-4A93-4028-8CAA-FF1E98421DEF}" srcId="{C9D99E13-0EA6-4867-A0C4-C5BE341A1957}" destId="{B70F64BD-2D93-4286-94E6-32FA2D6606B9}" srcOrd="5" destOrd="0" parTransId="{06383081-1E03-4A94-877C-451890CEEE6E}" sibTransId="{71996A21-66CE-4EE6-A983-034F18C56C7D}"/>
    <dgm:cxn modelId="{A937F7DA-2FE4-4CE8-BED3-DA3F84D01984}" type="presOf" srcId="{FFB4F9EE-89C7-4702-8C0F-FBAD956317DD}" destId="{5D384B1D-A2E4-494C-A136-CECFF2511EE2}" srcOrd="1" destOrd="0" presId="urn:microsoft.com/office/officeart/2005/8/layout/orgChart1"/>
    <dgm:cxn modelId="{2B32F9DD-CB00-4C7C-B019-506806180EB0}" type="presOf" srcId="{32739DA8-38B0-461C-9641-33759FF13A45}" destId="{4C3DE2F5-0C14-40CA-B910-0A59EE8ABEAD}" srcOrd="0" destOrd="0" presId="urn:microsoft.com/office/officeart/2005/8/layout/orgChart1"/>
    <dgm:cxn modelId="{5E5108E3-0976-4155-9F7A-0836B9FAA652}" srcId="{D66CCC46-9EB7-4397-AEA7-6295C79B6E36}" destId="{C9D99E13-0EA6-4867-A0C4-C5BE341A1957}" srcOrd="0" destOrd="0" parTransId="{197AB45F-A549-4460-ADD6-47207C52DDE6}" sibTransId="{660D2666-AE98-4E6B-9C28-A88C474E1969}"/>
    <dgm:cxn modelId="{4CA743EE-2E1D-482F-8825-252728C8756C}" type="presOf" srcId="{9B49EBC1-99E8-4D03-ADF0-3C811BCD5AF2}" destId="{87F25C7F-8FD8-446C-ADEA-6AFED2E7890E}" srcOrd="0" destOrd="0" presId="urn:microsoft.com/office/officeart/2005/8/layout/orgChart1"/>
    <dgm:cxn modelId="{16D7BBF9-2A75-468F-89AE-5C7B82AF1DE9}" srcId="{C9D99E13-0EA6-4867-A0C4-C5BE341A1957}" destId="{DF98CDE7-2776-486D-BD1B-0AB340E71787}" srcOrd="4" destOrd="0" parTransId="{F0683EDF-AD7E-4BD0-B56A-3E3EBDCB074D}" sibTransId="{22E64BE8-D504-4787-B5DF-8A3C82EB466F}"/>
    <dgm:cxn modelId="{9347A5E8-B722-4AF8-B5E8-909DD32A9CDD}" type="presParOf" srcId="{2FEB449C-4E2A-4FDF-966C-D53C6C4FA94B}" destId="{847C8AFD-29BD-45BF-812E-9709B047A26A}" srcOrd="0" destOrd="0" presId="urn:microsoft.com/office/officeart/2005/8/layout/orgChart1"/>
    <dgm:cxn modelId="{22537167-86CA-4F7F-A31D-22C9E4F0F33F}" type="presParOf" srcId="{847C8AFD-29BD-45BF-812E-9709B047A26A}" destId="{88CC8FA5-19B6-46FC-8557-63C86A15ADC0}" srcOrd="0" destOrd="0" presId="urn:microsoft.com/office/officeart/2005/8/layout/orgChart1"/>
    <dgm:cxn modelId="{D8B14A8B-5B99-4C09-BC32-1BD6CA4ABD8B}" type="presParOf" srcId="{88CC8FA5-19B6-46FC-8557-63C86A15ADC0}" destId="{64B0AF13-796A-424F-8EDB-E5C120F678E4}" srcOrd="0" destOrd="0" presId="urn:microsoft.com/office/officeart/2005/8/layout/orgChart1"/>
    <dgm:cxn modelId="{2F1ED366-2386-46F8-BC82-696AA2F674A2}" type="presParOf" srcId="{88CC8FA5-19B6-46FC-8557-63C86A15ADC0}" destId="{79DECBC2-D604-42FA-BFCA-80C11D9E8F03}" srcOrd="1" destOrd="0" presId="urn:microsoft.com/office/officeart/2005/8/layout/orgChart1"/>
    <dgm:cxn modelId="{035B9CC7-DB52-480D-9B18-1E131E71E993}" type="presParOf" srcId="{847C8AFD-29BD-45BF-812E-9709B047A26A}" destId="{4ED6F913-BE63-44E0-B95C-7112D298C1DD}" srcOrd="1" destOrd="0" presId="urn:microsoft.com/office/officeart/2005/8/layout/orgChart1"/>
    <dgm:cxn modelId="{A91CB9F3-B359-4B83-8635-35F8B6DDC441}" type="presParOf" srcId="{4ED6F913-BE63-44E0-B95C-7112D298C1DD}" destId="{87F25C7F-8FD8-446C-ADEA-6AFED2E7890E}" srcOrd="0" destOrd="0" presId="urn:microsoft.com/office/officeart/2005/8/layout/orgChart1"/>
    <dgm:cxn modelId="{202EF17E-748C-4EC2-AE8D-38BE7BB996F3}" type="presParOf" srcId="{4ED6F913-BE63-44E0-B95C-7112D298C1DD}" destId="{B5CBC427-C985-4A59-AEED-67369F2E0967}" srcOrd="1" destOrd="0" presId="urn:microsoft.com/office/officeart/2005/8/layout/orgChart1"/>
    <dgm:cxn modelId="{B5388C01-9DAB-4CC0-8663-D130666B2BE6}" type="presParOf" srcId="{B5CBC427-C985-4A59-AEED-67369F2E0967}" destId="{EBC2298E-EF1C-4D69-88DA-6EBC37D2622F}" srcOrd="0" destOrd="0" presId="urn:microsoft.com/office/officeart/2005/8/layout/orgChart1"/>
    <dgm:cxn modelId="{EA3A7645-FF50-468D-BA07-2D902A65C053}" type="presParOf" srcId="{EBC2298E-EF1C-4D69-88DA-6EBC37D2622F}" destId="{76F806F0-C393-4AC2-B64E-F6C46F3352FF}" srcOrd="0" destOrd="0" presId="urn:microsoft.com/office/officeart/2005/8/layout/orgChart1"/>
    <dgm:cxn modelId="{575929AD-C33A-40B8-8CCA-8B05699DAEEA}" type="presParOf" srcId="{EBC2298E-EF1C-4D69-88DA-6EBC37D2622F}" destId="{8EC2A495-A741-4DEF-9F4F-52B2F12B35E6}" srcOrd="1" destOrd="0" presId="urn:microsoft.com/office/officeart/2005/8/layout/orgChart1"/>
    <dgm:cxn modelId="{D4FD4CBF-7BE2-4053-A3A6-27540FBA0E2A}" type="presParOf" srcId="{B5CBC427-C985-4A59-AEED-67369F2E0967}" destId="{ABCC673E-072D-4D30-93B2-221BAEB92B25}" srcOrd="1" destOrd="0" presId="urn:microsoft.com/office/officeart/2005/8/layout/orgChart1"/>
    <dgm:cxn modelId="{85369C61-D758-4033-A656-4F7E5482A007}" type="presParOf" srcId="{B5CBC427-C985-4A59-AEED-67369F2E0967}" destId="{CF2A9E22-C71F-4935-A6FC-B9D4CB6C14B2}" srcOrd="2" destOrd="0" presId="urn:microsoft.com/office/officeart/2005/8/layout/orgChart1"/>
    <dgm:cxn modelId="{15665BD7-9C9E-4ED5-A4B5-C57C8B323D85}" type="presParOf" srcId="{4ED6F913-BE63-44E0-B95C-7112D298C1DD}" destId="{89CE8BCF-B49C-46A4-BE71-CB4A46B3CEB0}" srcOrd="2" destOrd="0" presId="urn:microsoft.com/office/officeart/2005/8/layout/orgChart1"/>
    <dgm:cxn modelId="{00717F47-8316-4EC7-9537-DA3CB5CBD712}" type="presParOf" srcId="{4ED6F913-BE63-44E0-B95C-7112D298C1DD}" destId="{5C50FE3F-5436-4454-BBF3-C7D79EDDB241}" srcOrd="3" destOrd="0" presId="urn:microsoft.com/office/officeart/2005/8/layout/orgChart1"/>
    <dgm:cxn modelId="{EFF5BD6E-7F33-4A11-B86B-E46492290A8C}" type="presParOf" srcId="{5C50FE3F-5436-4454-BBF3-C7D79EDDB241}" destId="{BE9838FA-D54F-4B08-ADCE-B65702065D16}" srcOrd="0" destOrd="0" presId="urn:microsoft.com/office/officeart/2005/8/layout/orgChart1"/>
    <dgm:cxn modelId="{F055DCB7-F103-4A69-A912-46CD1D6943B1}" type="presParOf" srcId="{BE9838FA-D54F-4B08-ADCE-B65702065D16}" destId="{4C3DE2F5-0C14-40CA-B910-0A59EE8ABEAD}" srcOrd="0" destOrd="0" presId="urn:microsoft.com/office/officeart/2005/8/layout/orgChart1"/>
    <dgm:cxn modelId="{62D6CCC3-1650-46A7-815E-E7C2F7E802F1}" type="presParOf" srcId="{BE9838FA-D54F-4B08-ADCE-B65702065D16}" destId="{F2768BE5-2536-477C-A442-367F96EC384C}" srcOrd="1" destOrd="0" presId="urn:microsoft.com/office/officeart/2005/8/layout/orgChart1"/>
    <dgm:cxn modelId="{E0ED90C8-539A-4C9B-B5BD-9F1D07ECEC06}" type="presParOf" srcId="{5C50FE3F-5436-4454-BBF3-C7D79EDDB241}" destId="{54DD54D1-EF3F-4E52-B5E1-4E0E1F7678B5}" srcOrd="1" destOrd="0" presId="urn:microsoft.com/office/officeart/2005/8/layout/orgChart1"/>
    <dgm:cxn modelId="{5774C2D7-CC28-47F9-A8D4-3E9E1DD9B10A}" type="presParOf" srcId="{5C50FE3F-5436-4454-BBF3-C7D79EDDB241}" destId="{4E34F740-AA21-4363-B515-E1CAA0A3161A}" srcOrd="2" destOrd="0" presId="urn:microsoft.com/office/officeart/2005/8/layout/orgChart1"/>
    <dgm:cxn modelId="{769C6BDB-EFB3-4D99-8F22-364D7DA533DC}" type="presParOf" srcId="{4ED6F913-BE63-44E0-B95C-7112D298C1DD}" destId="{14FFB477-7043-4ABD-AEDB-F6DDD3240F3F}" srcOrd="4" destOrd="0" presId="urn:microsoft.com/office/officeart/2005/8/layout/orgChart1"/>
    <dgm:cxn modelId="{79A04170-354B-48B9-9A0A-84A22C3DB5A4}" type="presParOf" srcId="{4ED6F913-BE63-44E0-B95C-7112D298C1DD}" destId="{BC9AF427-242F-4916-9692-2D24A63CBBBB}" srcOrd="5" destOrd="0" presId="urn:microsoft.com/office/officeart/2005/8/layout/orgChart1"/>
    <dgm:cxn modelId="{385FFBE3-9A35-4956-B9A5-DCBFB943CCEA}" type="presParOf" srcId="{BC9AF427-242F-4916-9692-2D24A63CBBBB}" destId="{EAB3C032-CA71-4590-9E81-986D51F0ED6C}" srcOrd="0" destOrd="0" presId="urn:microsoft.com/office/officeart/2005/8/layout/orgChart1"/>
    <dgm:cxn modelId="{2A66BDA6-F8A6-4282-AFDF-0093F3142B97}" type="presParOf" srcId="{EAB3C032-CA71-4590-9E81-986D51F0ED6C}" destId="{A6B68554-E92B-4E89-98F3-32D6ECD047AC}" srcOrd="0" destOrd="0" presId="urn:microsoft.com/office/officeart/2005/8/layout/orgChart1"/>
    <dgm:cxn modelId="{589BF197-E4C0-4005-A677-E2B6B6B9864E}" type="presParOf" srcId="{EAB3C032-CA71-4590-9E81-986D51F0ED6C}" destId="{EF557B52-D5CC-43AD-9CD8-F40CF7FAEE03}" srcOrd="1" destOrd="0" presId="urn:microsoft.com/office/officeart/2005/8/layout/orgChart1"/>
    <dgm:cxn modelId="{F603E25A-7BB9-4139-A18B-4D7B64F9A668}" type="presParOf" srcId="{BC9AF427-242F-4916-9692-2D24A63CBBBB}" destId="{6C682881-B40E-42A7-8A22-2505EE3D9B1D}" srcOrd="1" destOrd="0" presId="urn:microsoft.com/office/officeart/2005/8/layout/orgChart1"/>
    <dgm:cxn modelId="{CDFF4EA0-F7BA-41C1-89AD-5CA352A7EE24}" type="presParOf" srcId="{BC9AF427-242F-4916-9692-2D24A63CBBBB}" destId="{E914DC2F-8FA8-442A-A663-0F1D9CE27E7F}" srcOrd="2" destOrd="0" presId="urn:microsoft.com/office/officeart/2005/8/layout/orgChart1"/>
    <dgm:cxn modelId="{323FEC94-18C8-4A30-9850-E7A511295C81}" type="presParOf" srcId="{4ED6F913-BE63-44E0-B95C-7112D298C1DD}" destId="{FD845A16-601D-47D9-933E-EC7092813D1F}" srcOrd="6" destOrd="0" presId="urn:microsoft.com/office/officeart/2005/8/layout/orgChart1"/>
    <dgm:cxn modelId="{70FD363A-1420-441A-9D8A-1349A12993B8}" type="presParOf" srcId="{4ED6F913-BE63-44E0-B95C-7112D298C1DD}" destId="{FF850365-6CF7-4A42-99C4-86E8AD1E6C03}" srcOrd="7" destOrd="0" presId="urn:microsoft.com/office/officeart/2005/8/layout/orgChart1"/>
    <dgm:cxn modelId="{974A12F9-5652-4615-AE8E-37B28F31C4CD}" type="presParOf" srcId="{FF850365-6CF7-4A42-99C4-86E8AD1E6C03}" destId="{7A8E1A06-50E3-4841-9AF8-21E9EF8A6074}" srcOrd="0" destOrd="0" presId="urn:microsoft.com/office/officeart/2005/8/layout/orgChart1"/>
    <dgm:cxn modelId="{F7532C32-55D2-4E4F-BE44-94910E70166B}" type="presParOf" srcId="{7A8E1A06-50E3-4841-9AF8-21E9EF8A6074}" destId="{3B71E00B-79EB-4B2C-8EB9-4EFE8554ABB7}" srcOrd="0" destOrd="0" presId="urn:microsoft.com/office/officeart/2005/8/layout/orgChart1"/>
    <dgm:cxn modelId="{DE05C762-9961-4E85-81F4-0C2053C823F0}" type="presParOf" srcId="{7A8E1A06-50E3-4841-9AF8-21E9EF8A6074}" destId="{5D384B1D-A2E4-494C-A136-CECFF2511EE2}" srcOrd="1" destOrd="0" presId="urn:microsoft.com/office/officeart/2005/8/layout/orgChart1"/>
    <dgm:cxn modelId="{8FF4010D-3F71-4649-A5EF-9B7FAA380017}" type="presParOf" srcId="{FF850365-6CF7-4A42-99C4-86E8AD1E6C03}" destId="{82528196-F672-4528-8381-81BF3EC97CC0}" srcOrd="1" destOrd="0" presId="urn:microsoft.com/office/officeart/2005/8/layout/orgChart1"/>
    <dgm:cxn modelId="{B5E1FFB0-7245-4F42-AA42-8F73EEB88785}" type="presParOf" srcId="{FF850365-6CF7-4A42-99C4-86E8AD1E6C03}" destId="{0D67677B-4D46-4684-9601-AD74D45FCCBF}" srcOrd="2" destOrd="0" presId="urn:microsoft.com/office/officeart/2005/8/layout/orgChart1"/>
    <dgm:cxn modelId="{E834CCFE-DCCC-4F0E-AF34-8E4AD9902B6A}" type="presParOf" srcId="{4ED6F913-BE63-44E0-B95C-7112D298C1DD}" destId="{075BD3BB-D03F-4F22-91C2-C479DF14A74E}" srcOrd="8" destOrd="0" presId="urn:microsoft.com/office/officeart/2005/8/layout/orgChart1"/>
    <dgm:cxn modelId="{F17626F0-DF37-4D04-8AD3-5D4612E2154F}" type="presParOf" srcId="{4ED6F913-BE63-44E0-B95C-7112D298C1DD}" destId="{C3A68569-8D8C-4286-84A8-A7EFA5FBC2BA}" srcOrd="9" destOrd="0" presId="urn:microsoft.com/office/officeart/2005/8/layout/orgChart1"/>
    <dgm:cxn modelId="{DAE9CDC8-7F10-40E9-8867-9BDE429D60DA}" type="presParOf" srcId="{C3A68569-8D8C-4286-84A8-A7EFA5FBC2BA}" destId="{F262F882-E6AD-4CA8-A8B3-C1F08995B687}" srcOrd="0" destOrd="0" presId="urn:microsoft.com/office/officeart/2005/8/layout/orgChart1"/>
    <dgm:cxn modelId="{58E5A1CB-A891-4442-BB83-03198A0B5734}" type="presParOf" srcId="{F262F882-E6AD-4CA8-A8B3-C1F08995B687}" destId="{F3152C16-71B8-4643-9FF6-7CBB840FFDB2}" srcOrd="0" destOrd="0" presId="urn:microsoft.com/office/officeart/2005/8/layout/orgChart1"/>
    <dgm:cxn modelId="{B3D133E6-404A-4C6B-A98D-B6B20316DA14}" type="presParOf" srcId="{F262F882-E6AD-4CA8-A8B3-C1F08995B687}" destId="{F28FC801-3905-46A1-9EAA-C94BB97ED45D}" srcOrd="1" destOrd="0" presId="urn:microsoft.com/office/officeart/2005/8/layout/orgChart1"/>
    <dgm:cxn modelId="{F948483F-6E2B-4A76-960D-C9CB365FD257}" type="presParOf" srcId="{C3A68569-8D8C-4286-84A8-A7EFA5FBC2BA}" destId="{FD637400-BA85-4378-AB74-F732AE425913}" srcOrd="1" destOrd="0" presId="urn:microsoft.com/office/officeart/2005/8/layout/orgChart1"/>
    <dgm:cxn modelId="{125682A4-E9D5-41E0-B9D9-E1980EE56E50}" type="presParOf" srcId="{C3A68569-8D8C-4286-84A8-A7EFA5FBC2BA}" destId="{5E53E079-2524-436D-B2F4-E9490A44803C}" srcOrd="2" destOrd="0" presId="urn:microsoft.com/office/officeart/2005/8/layout/orgChart1"/>
    <dgm:cxn modelId="{1497700D-39D9-4B75-9E1E-48A6C389D221}" type="presParOf" srcId="{4ED6F913-BE63-44E0-B95C-7112D298C1DD}" destId="{39F2D785-176C-4D9C-9542-7E8F14950782}" srcOrd="10" destOrd="0" presId="urn:microsoft.com/office/officeart/2005/8/layout/orgChart1"/>
    <dgm:cxn modelId="{740346FF-D2EE-4B2B-ADD6-2888D433BA95}" type="presParOf" srcId="{4ED6F913-BE63-44E0-B95C-7112D298C1DD}" destId="{C793B4FA-E16A-46FD-880C-AB11A59C6ED7}" srcOrd="11" destOrd="0" presId="urn:microsoft.com/office/officeart/2005/8/layout/orgChart1"/>
    <dgm:cxn modelId="{21903475-1912-4622-9F60-637D5491900B}" type="presParOf" srcId="{C793B4FA-E16A-46FD-880C-AB11A59C6ED7}" destId="{9011BA68-A642-4FC9-BDE6-406D26EF4D43}" srcOrd="0" destOrd="0" presId="urn:microsoft.com/office/officeart/2005/8/layout/orgChart1"/>
    <dgm:cxn modelId="{90AEE86C-2DF1-4056-B477-5D854AC6BA6B}" type="presParOf" srcId="{9011BA68-A642-4FC9-BDE6-406D26EF4D43}" destId="{BCD6CF94-D794-42D3-99D0-52DC67391B07}" srcOrd="0" destOrd="0" presId="urn:microsoft.com/office/officeart/2005/8/layout/orgChart1"/>
    <dgm:cxn modelId="{C57A3695-2504-4096-8E7D-C87E3DFCBC7B}" type="presParOf" srcId="{9011BA68-A642-4FC9-BDE6-406D26EF4D43}" destId="{EEC2C5CC-8A15-42C6-9CC0-D42E1B3B74CE}" srcOrd="1" destOrd="0" presId="urn:microsoft.com/office/officeart/2005/8/layout/orgChart1"/>
    <dgm:cxn modelId="{7CA6F1D9-D99A-4B85-A68A-10D90ECAAEF0}" type="presParOf" srcId="{C793B4FA-E16A-46FD-880C-AB11A59C6ED7}" destId="{DCAB9FFF-16DF-4DFF-B06C-745F2BA0D041}" srcOrd="1" destOrd="0" presId="urn:microsoft.com/office/officeart/2005/8/layout/orgChart1"/>
    <dgm:cxn modelId="{AC637528-3A73-4C91-A82A-4FE360B12916}" type="presParOf" srcId="{C793B4FA-E16A-46FD-880C-AB11A59C6ED7}" destId="{2ACCBBC4-1BA6-4C83-846D-8EABC9A676C4}" srcOrd="2" destOrd="0" presId="urn:microsoft.com/office/officeart/2005/8/layout/orgChart1"/>
    <dgm:cxn modelId="{B37EFBF0-B65B-4DDD-A6BF-88F976831FED}" type="presParOf" srcId="{847C8AFD-29BD-45BF-812E-9709B047A26A}" destId="{E651D549-D54C-47ED-B342-9FA26DF616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E0F0DC-6DA3-4DEF-91CE-DBD32A6C05A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29FEC2D-AC7F-454D-B584-AB009671CB26}" type="pres">
      <dgm:prSet presAssocID="{DDE0F0DC-6DA3-4DEF-91CE-DBD32A6C05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F48711E-949C-4185-ADEB-34C31B170FB8}" type="presOf" srcId="{DDE0F0DC-6DA3-4DEF-91CE-DBD32A6C05A1}" destId="{829FEC2D-AC7F-454D-B584-AB009671CB2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4450-FB67-41AA-9F7C-DE56E8AF468B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2034A-F496-4C36-9F5E-9EE42800DB0F}">
      <dsp:nvSpPr>
        <dsp:cNvPr id="0" name=""/>
        <dsp:cNvSpPr/>
      </dsp:nvSpPr>
      <dsp:spPr>
        <a:xfrm>
          <a:off x="455546" y="309267"/>
          <a:ext cx="9528932" cy="618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91440" rIns="91440" bIns="9144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Ленин </a:t>
          </a:r>
          <a:r>
            <a:rPr lang="ru-RU" sz="3600" kern="1200" dirty="0" err="1">
              <a:solidFill>
                <a:schemeClr val="tx1"/>
              </a:solidFill>
            </a:rPr>
            <a:t>административдик</a:t>
          </a:r>
          <a:r>
            <a:rPr lang="ru-RU" sz="3600" kern="1200" dirty="0">
              <a:solidFill>
                <a:schemeClr val="tx1"/>
              </a:solidFill>
            </a:rPr>
            <a:t> району</a:t>
          </a:r>
        </a:p>
      </dsp:txBody>
      <dsp:txXfrm>
        <a:off x="455546" y="309267"/>
        <a:ext cx="9528932" cy="618856"/>
      </dsp:txXfrm>
    </dsp:sp>
    <dsp:sp modelId="{483064DE-EC6A-4F4B-B814-D5542EE471DA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67B60-6F3C-41A5-8037-0716B7C17A51}">
      <dsp:nvSpPr>
        <dsp:cNvPr id="0" name=""/>
        <dsp:cNvSpPr/>
      </dsp:nvSpPr>
      <dsp:spPr>
        <a:xfrm>
          <a:off x="810351" y="1237712"/>
          <a:ext cx="9174128" cy="618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Октябрь </a:t>
          </a:r>
          <a:r>
            <a:rPr lang="ru-RU" sz="3200" kern="1200" dirty="0" err="1">
              <a:solidFill>
                <a:schemeClr val="tx1"/>
              </a:solidFill>
            </a:rPr>
            <a:t>административдик</a:t>
          </a:r>
          <a:r>
            <a:rPr lang="ru-RU" sz="3200" kern="1200" dirty="0">
              <a:solidFill>
                <a:schemeClr val="tx1"/>
              </a:solidFill>
            </a:rPr>
            <a:t> району</a:t>
          </a:r>
        </a:p>
      </dsp:txBody>
      <dsp:txXfrm>
        <a:off x="810351" y="1237712"/>
        <a:ext cx="9174128" cy="618856"/>
      </dsp:txXfrm>
    </dsp:sp>
    <dsp:sp modelId="{6AAE562A-898D-47C7-860B-878D64C8C4B1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842C0-8FE0-40BE-B341-981D9F205EE4}">
      <dsp:nvSpPr>
        <dsp:cNvPr id="0" name=""/>
        <dsp:cNvSpPr/>
      </dsp:nvSpPr>
      <dsp:spPr>
        <a:xfrm>
          <a:off x="771177" y="2204006"/>
          <a:ext cx="9174128" cy="618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Биринчи</a:t>
          </a:r>
          <a:r>
            <a:rPr lang="ru-RU" sz="3200" kern="1200" dirty="0">
              <a:solidFill>
                <a:schemeClr val="tx1"/>
              </a:solidFill>
            </a:rPr>
            <a:t> май </a:t>
          </a:r>
          <a:r>
            <a:rPr lang="ru-RU" sz="3200" kern="1200" dirty="0" err="1">
              <a:solidFill>
                <a:schemeClr val="tx1"/>
              </a:solidFill>
            </a:rPr>
            <a:t>административдик</a:t>
          </a:r>
          <a:r>
            <a:rPr lang="ru-RU" sz="3200" kern="1200" dirty="0">
              <a:solidFill>
                <a:schemeClr val="tx1"/>
              </a:solidFill>
            </a:rPr>
            <a:t> району</a:t>
          </a:r>
        </a:p>
      </dsp:txBody>
      <dsp:txXfrm>
        <a:off x="771177" y="2204006"/>
        <a:ext cx="9174128" cy="618856"/>
      </dsp:txXfrm>
    </dsp:sp>
    <dsp:sp modelId="{943708F5-71EA-471C-8843-7FD2ABA25FBF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755E5-0A25-495A-904D-38D1A115BCF9}">
      <dsp:nvSpPr>
        <dsp:cNvPr id="0" name=""/>
        <dsp:cNvSpPr/>
      </dsp:nvSpPr>
      <dsp:spPr>
        <a:xfrm>
          <a:off x="455546" y="3094601"/>
          <a:ext cx="9528932" cy="618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Свердлов </a:t>
          </a:r>
          <a:r>
            <a:rPr lang="ru-RU" sz="3200" kern="1200" dirty="0" err="1">
              <a:solidFill>
                <a:schemeClr val="tx1"/>
              </a:solidFill>
            </a:rPr>
            <a:t>административдик</a:t>
          </a:r>
          <a:r>
            <a:rPr lang="ru-RU" sz="3200" kern="1200" dirty="0">
              <a:solidFill>
                <a:schemeClr val="tx1"/>
              </a:solidFill>
            </a:rPr>
            <a:t> району</a:t>
          </a:r>
        </a:p>
      </dsp:txBody>
      <dsp:txXfrm>
        <a:off x="455546" y="3094601"/>
        <a:ext cx="9528932" cy="618856"/>
      </dsp:txXfrm>
    </dsp:sp>
    <dsp:sp modelId="{3E0E0043-C330-4E5B-877A-CF83E396D6E1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8D486-3CAB-4478-8A35-136583209123}">
      <dsp:nvSpPr>
        <dsp:cNvPr id="0" name=""/>
        <dsp:cNvSpPr/>
      </dsp:nvSpPr>
      <dsp:spPr>
        <a:xfrm>
          <a:off x="3412902" y="2882046"/>
          <a:ext cx="934400" cy="177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350" y="0"/>
              </a:lnTo>
              <a:lnTo>
                <a:pt x="715350" y="1772446"/>
              </a:lnTo>
              <a:lnTo>
                <a:pt x="934400" y="1772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F68D-6025-47FD-8D15-D0E9FE1E1742}">
      <dsp:nvSpPr>
        <dsp:cNvPr id="0" name=""/>
        <dsp:cNvSpPr/>
      </dsp:nvSpPr>
      <dsp:spPr>
        <a:xfrm>
          <a:off x="3412902" y="2882046"/>
          <a:ext cx="3784631" cy="1387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5581" y="0"/>
              </a:lnTo>
              <a:lnTo>
                <a:pt x="3565581" y="1387489"/>
              </a:lnTo>
              <a:lnTo>
                <a:pt x="3784631" y="13874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38B5D-8D29-4C3A-8264-1B163E0B35A0}">
      <dsp:nvSpPr>
        <dsp:cNvPr id="0" name=""/>
        <dsp:cNvSpPr/>
      </dsp:nvSpPr>
      <dsp:spPr>
        <a:xfrm>
          <a:off x="3412902" y="2882046"/>
          <a:ext cx="4068628" cy="32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9579" y="0"/>
              </a:lnTo>
              <a:lnTo>
                <a:pt x="3849579" y="328009"/>
              </a:lnTo>
              <a:lnTo>
                <a:pt x="4068628" y="3280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BD77F-5716-4290-A2F5-2642DB8EAD3D}">
      <dsp:nvSpPr>
        <dsp:cNvPr id="0" name=""/>
        <dsp:cNvSpPr/>
      </dsp:nvSpPr>
      <dsp:spPr>
        <a:xfrm>
          <a:off x="3412902" y="1883423"/>
          <a:ext cx="4068628" cy="998623"/>
        </a:xfrm>
        <a:custGeom>
          <a:avLst/>
          <a:gdLst/>
          <a:ahLst/>
          <a:cxnLst/>
          <a:rect l="0" t="0" r="0" b="0"/>
          <a:pathLst>
            <a:path>
              <a:moveTo>
                <a:pt x="0" y="998623"/>
              </a:moveTo>
              <a:lnTo>
                <a:pt x="3849579" y="998623"/>
              </a:lnTo>
              <a:lnTo>
                <a:pt x="3849579" y="0"/>
              </a:lnTo>
              <a:lnTo>
                <a:pt x="406862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65731-28EA-460E-8ADE-78629C06D159}">
      <dsp:nvSpPr>
        <dsp:cNvPr id="0" name=""/>
        <dsp:cNvSpPr/>
      </dsp:nvSpPr>
      <dsp:spPr>
        <a:xfrm>
          <a:off x="3412902" y="1250052"/>
          <a:ext cx="1075490" cy="1631994"/>
        </a:xfrm>
        <a:custGeom>
          <a:avLst/>
          <a:gdLst/>
          <a:ahLst/>
          <a:cxnLst/>
          <a:rect l="0" t="0" r="0" b="0"/>
          <a:pathLst>
            <a:path>
              <a:moveTo>
                <a:pt x="0" y="1631994"/>
              </a:moveTo>
              <a:lnTo>
                <a:pt x="856440" y="1631994"/>
              </a:lnTo>
              <a:lnTo>
                <a:pt x="856440" y="0"/>
              </a:lnTo>
              <a:lnTo>
                <a:pt x="107549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B66F0-6218-44A9-9EB6-8B388B94ECFD}">
      <dsp:nvSpPr>
        <dsp:cNvPr id="0" name=""/>
        <dsp:cNvSpPr/>
      </dsp:nvSpPr>
      <dsp:spPr>
        <a:xfrm>
          <a:off x="3412902" y="571911"/>
          <a:ext cx="3870191" cy="2310134"/>
        </a:xfrm>
        <a:custGeom>
          <a:avLst/>
          <a:gdLst/>
          <a:ahLst/>
          <a:cxnLst/>
          <a:rect l="0" t="0" r="0" b="0"/>
          <a:pathLst>
            <a:path>
              <a:moveTo>
                <a:pt x="0" y="2310134"/>
              </a:moveTo>
              <a:lnTo>
                <a:pt x="3651142" y="2310134"/>
              </a:lnTo>
              <a:lnTo>
                <a:pt x="3651142" y="0"/>
              </a:lnTo>
              <a:lnTo>
                <a:pt x="387019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AED82-5DFD-404B-B045-CAAD34CA032C}">
      <dsp:nvSpPr>
        <dsp:cNvPr id="0" name=""/>
        <dsp:cNvSpPr/>
      </dsp:nvSpPr>
      <dsp:spPr>
        <a:xfrm>
          <a:off x="1222405" y="2547996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sp:txBody>
      <dsp:txXfrm>
        <a:off x="1222405" y="2547996"/>
        <a:ext cx="2190496" cy="668101"/>
      </dsp:txXfrm>
    </dsp:sp>
    <dsp:sp modelId="{5D60F154-A62A-4750-965C-8A67280B6360}">
      <dsp:nvSpPr>
        <dsp:cNvPr id="0" name=""/>
        <dsp:cNvSpPr/>
      </dsp:nvSpPr>
      <dsp:spPr>
        <a:xfrm>
          <a:off x="7283094" y="237861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Билим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берүү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3094" y="237861"/>
        <a:ext cx="2190496" cy="668101"/>
      </dsp:txXfrm>
    </dsp:sp>
    <dsp:sp modelId="{5C9C984F-ABA6-462A-888A-1172E86C7C83}">
      <dsp:nvSpPr>
        <dsp:cNvPr id="0" name=""/>
        <dsp:cNvSpPr/>
      </dsp:nvSpPr>
      <dsp:spPr>
        <a:xfrm>
          <a:off x="4488392" y="916001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Социалдык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392" y="916001"/>
        <a:ext cx="2190496" cy="668101"/>
      </dsp:txXfrm>
    </dsp:sp>
    <dsp:sp modelId="{757246E9-0352-4876-BFA2-F34721A84321}">
      <dsp:nvSpPr>
        <dsp:cNvPr id="0" name=""/>
        <dsp:cNvSpPr/>
      </dsp:nvSpPr>
      <dsp:spPr>
        <a:xfrm>
          <a:off x="7481531" y="1549372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Маданият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1531" y="1549372"/>
        <a:ext cx="2190496" cy="668101"/>
      </dsp:txXfrm>
    </dsp:sp>
    <dsp:sp modelId="{BF38D015-1A1D-4633-9A54-EECE46E69991}">
      <dsp:nvSpPr>
        <dsp:cNvPr id="0" name=""/>
        <dsp:cNvSpPr/>
      </dsp:nvSpPr>
      <dsp:spPr>
        <a:xfrm>
          <a:off x="7481531" y="2876005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саламаттык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сактоо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481531" y="2876005"/>
        <a:ext cx="2190496" cy="668101"/>
      </dsp:txXfrm>
    </dsp:sp>
    <dsp:sp modelId="{77F60CA2-D75B-4B87-A431-EEF008B33130}">
      <dsp:nvSpPr>
        <dsp:cNvPr id="0" name=""/>
        <dsp:cNvSpPr/>
      </dsp:nvSpPr>
      <dsp:spPr>
        <a:xfrm>
          <a:off x="7197533" y="3935485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тарбия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спорт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7533" y="3935485"/>
        <a:ext cx="2190496" cy="668101"/>
      </dsp:txXfrm>
    </dsp:sp>
    <dsp:sp modelId="{102DEF97-81F0-476F-B339-BD01E8A91310}">
      <dsp:nvSpPr>
        <dsp:cNvPr id="0" name=""/>
        <dsp:cNvSpPr/>
      </dsp:nvSpPr>
      <dsp:spPr>
        <a:xfrm>
          <a:off x="4347302" y="4320442"/>
          <a:ext cx="2190496" cy="66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Мамлекеттик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тилди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r>
            <a:rPr lang="ru-RU" sz="1600" kern="1200" dirty="0" err="1">
              <a:solidFill>
                <a:schemeClr val="tx1"/>
              </a:solidFill>
            </a:rPr>
            <a:t>ү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347302" y="4320442"/>
        <a:ext cx="2190496" cy="6681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D67A-BA15-4915-86E5-66C22F2F1231}">
      <dsp:nvSpPr>
        <dsp:cNvPr id="0" name=""/>
        <dsp:cNvSpPr/>
      </dsp:nvSpPr>
      <dsp:spPr>
        <a:xfrm>
          <a:off x="2872991" y="2020029"/>
          <a:ext cx="2927504" cy="195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9464" y="0"/>
              </a:lnTo>
              <a:lnTo>
                <a:pt x="2819464" y="1959789"/>
              </a:lnTo>
              <a:lnTo>
                <a:pt x="2927504" y="19597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C6BB7-3DEE-4857-A8E3-FDE4EA1B78D4}">
      <dsp:nvSpPr>
        <dsp:cNvPr id="0" name=""/>
        <dsp:cNvSpPr/>
      </dsp:nvSpPr>
      <dsp:spPr>
        <a:xfrm>
          <a:off x="2872991" y="2020029"/>
          <a:ext cx="2952482" cy="1192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4443" y="0"/>
              </a:lnTo>
              <a:lnTo>
                <a:pt x="2844443" y="1192851"/>
              </a:lnTo>
              <a:lnTo>
                <a:pt x="2952482" y="11928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0D9BC-BCAD-43AA-9DAA-F94B1D7C533B}">
      <dsp:nvSpPr>
        <dsp:cNvPr id="0" name=""/>
        <dsp:cNvSpPr/>
      </dsp:nvSpPr>
      <dsp:spPr>
        <a:xfrm>
          <a:off x="2872991" y="2020029"/>
          <a:ext cx="2950883" cy="45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2844" y="0"/>
              </a:lnTo>
              <a:lnTo>
                <a:pt x="2842844" y="455342"/>
              </a:lnTo>
              <a:lnTo>
                <a:pt x="2950883" y="4553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5796E-BA1B-4DEB-B312-88AC8A12240B}">
      <dsp:nvSpPr>
        <dsp:cNvPr id="0" name=""/>
        <dsp:cNvSpPr/>
      </dsp:nvSpPr>
      <dsp:spPr>
        <a:xfrm>
          <a:off x="2872991" y="1789709"/>
          <a:ext cx="2954546" cy="230319"/>
        </a:xfrm>
        <a:custGeom>
          <a:avLst/>
          <a:gdLst/>
          <a:ahLst/>
          <a:cxnLst/>
          <a:rect l="0" t="0" r="0" b="0"/>
          <a:pathLst>
            <a:path>
              <a:moveTo>
                <a:pt x="0" y="230319"/>
              </a:moveTo>
              <a:lnTo>
                <a:pt x="2846506" y="230319"/>
              </a:lnTo>
              <a:lnTo>
                <a:pt x="2846506" y="0"/>
              </a:lnTo>
              <a:lnTo>
                <a:pt x="295454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7D5CE-5FD8-464E-AD1F-621E87F14AE1}">
      <dsp:nvSpPr>
        <dsp:cNvPr id="0" name=""/>
        <dsp:cNvSpPr/>
      </dsp:nvSpPr>
      <dsp:spPr>
        <a:xfrm>
          <a:off x="2872991" y="1107987"/>
          <a:ext cx="2991107" cy="912041"/>
        </a:xfrm>
        <a:custGeom>
          <a:avLst/>
          <a:gdLst/>
          <a:ahLst/>
          <a:cxnLst/>
          <a:rect l="0" t="0" r="0" b="0"/>
          <a:pathLst>
            <a:path>
              <a:moveTo>
                <a:pt x="0" y="912041"/>
              </a:moveTo>
              <a:lnTo>
                <a:pt x="2883067" y="912041"/>
              </a:lnTo>
              <a:lnTo>
                <a:pt x="2883067" y="0"/>
              </a:lnTo>
              <a:lnTo>
                <a:pt x="299110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A9FF7-8AFA-4087-8073-140265F309ED}">
      <dsp:nvSpPr>
        <dsp:cNvPr id="0" name=""/>
        <dsp:cNvSpPr/>
      </dsp:nvSpPr>
      <dsp:spPr>
        <a:xfrm>
          <a:off x="2872991" y="403722"/>
          <a:ext cx="2985110" cy="1616306"/>
        </a:xfrm>
        <a:custGeom>
          <a:avLst/>
          <a:gdLst/>
          <a:ahLst/>
          <a:cxnLst/>
          <a:rect l="0" t="0" r="0" b="0"/>
          <a:pathLst>
            <a:path>
              <a:moveTo>
                <a:pt x="0" y="1616306"/>
              </a:moveTo>
              <a:lnTo>
                <a:pt x="2877071" y="1616306"/>
              </a:lnTo>
              <a:lnTo>
                <a:pt x="2877071" y="0"/>
              </a:lnTo>
              <a:lnTo>
                <a:pt x="298511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AED82-5DFD-404B-B045-CAAD34CA032C}">
      <dsp:nvSpPr>
        <dsp:cNvPr id="0" name=""/>
        <dsp:cNvSpPr/>
      </dsp:nvSpPr>
      <dsp:spPr>
        <a:xfrm>
          <a:off x="681204" y="1371023"/>
          <a:ext cx="2191787" cy="1298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sp:txBody>
      <dsp:txXfrm>
        <a:off x="681204" y="1371023"/>
        <a:ext cx="2191787" cy="1298011"/>
      </dsp:txXfrm>
    </dsp:sp>
    <dsp:sp modelId="{D1004CD3-50F0-450C-8FBB-B48D2531C3E5}">
      <dsp:nvSpPr>
        <dsp:cNvPr id="0" name=""/>
        <dsp:cNvSpPr/>
      </dsp:nvSpPr>
      <dsp:spPr>
        <a:xfrm>
          <a:off x="5858102" y="74511"/>
          <a:ext cx="3694530" cy="65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транспорт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8102" y="74511"/>
        <a:ext cx="3694530" cy="658421"/>
      </dsp:txXfrm>
    </dsp:sp>
    <dsp:sp modelId="{3227F08F-BA9B-48CD-A861-8DD11355FCA0}">
      <dsp:nvSpPr>
        <dsp:cNvPr id="0" name=""/>
        <dsp:cNvSpPr/>
      </dsp:nvSpPr>
      <dsp:spPr>
        <a:xfrm>
          <a:off x="5864098" y="837673"/>
          <a:ext cx="4119255" cy="540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«Бишкек троллейбус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4098" y="837673"/>
        <a:ext cx="4119255" cy="540627"/>
      </dsp:txXfrm>
    </dsp:sp>
    <dsp:sp modelId="{8B2FCCB3-5B07-4577-8DA7-A3E39A69264C}">
      <dsp:nvSpPr>
        <dsp:cNvPr id="0" name=""/>
        <dsp:cNvSpPr/>
      </dsp:nvSpPr>
      <dsp:spPr>
        <a:xfrm>
          <a:off x="5827537" y="1460498"/>
          <a:ext cx="4624092" cy="65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Муниципалдык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мүлк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537" y="1460498"/>
        <a:ext cx="4624092" cy="658421"/>
      </dsp:txXfrm>
    </dsp:sp>
    <dsp:sp modelId="{794F4190-DBFA-4676-B804-0575C02C4F78}">
      <dsp:nvSpPr>
        <dsp:cNvPr id="0" name=""/>
        <dsp:cNvSpPr/>
      </dsp:nvSpPr>
      <dsp:spPr>
        <a:xfrm>
          <a:off x="5823875" y="2146160"/>
          <a:ext cx="3981332" cy="65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Бишкекнаабайкана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823875" y="2146160"/>
        <a:ext cx="3981332" cy="658421"/>
      </dsp:txXfrm>
    </dsp:sp>
    <dsp:sp modelId="{2E428EA7-7189-4D18-8A8F-F2F8A5DE0823}">
      <dsp:nvSpPr>
        <dsp:cNvPr id="0" name=""/>
        <dsp:cNvSpPr/>
      </dsp:nvSpPr>
      <dsp:spPr>
        <a:xfrm>
          <a:off x="5825474" y="2883669"/>
          <a:ext cx="3399928" cy="65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Бишкекжарнак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474" y="2883669"/>
        <a:ext cx="3399928" cy="658421"/>
      </dsp:txXfrm>
    </dsp:sp>
    <dsp:sp modelId="{C241FBB3-2FD3-4017-86C5-F6E45BD8C6F3}">
      <dsp:nvSpPr>
        <dsp:cNvPr id="0" name=""/>
        <dsp:cNvSpPr/>
      </dsp:nvSpPr>
      <dsp:spPr>
        <a:xfrm>
          <a:off x="5800495" y="3650607"/>
          <a:ext cx="4774169" cy="65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«Бишкек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жүргүнчүлөр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автотранспорт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ишканасы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495" y="3650607"/>
        <a:ext cx="4774169" cy="6584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DE73-4A57-4A1F-B121-03C95D59A0D5}">
      <dsp:nvSpPr>
        <dsp:cNvPr id="0" name=""/>
        <dsp:cNvSpPr/>
      </dsp:nvSpPr>
      <dsp:spPr>
        <a:xfrm>
          <a:off x="5451433" y="595474"/>
          <a:ext cx="1078079" cy="430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1332"/>
              </a:lnTo>
              <a:lnTo>
                <a:pt x="1078079" y="430133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B5E28-FEFC-4504-BCED-5B991DB00C8B}">
      <dsp:nvSpPr>
        <dsp:cNvPr id="0" name=""/>
        <dsp:cNvSpPr/>
      </dsp:nvSpPr>
      <dsp:spPr>
        <a:xfrm>
          <a:off x="4704180" y="595474"/>
          <a:ext cx="747253" cy="2966489"/>
        </a:xfrm>
        <a:custGeom>
          <a:avLst/>
          <a:gdLst/>
          <a:ahLst/>
          <a:cxnLst/>
          <a:rect l="0" t="0" r="0" b="0"/>
          <a:pathLst>
            <a:path>
              <a:moveTo>
                <a:pt x="747253" y="0"/>
              </a:moveTo>
              <a:lnTo>
                <a:pt x="747253" y="2966489"/>
              </a:lnTo>
              <a:lnTo>
                <a:pt x="0" y="296648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F3A0A-467C-4BFF-BA27-267F3FF3E928}">
      <dsp:nvSpPr>
        <dsp:cNvPr id="0" name=""/>
        <dsp:cNvSpPr/>
      </dsp:nvSpPr>
      <dsp:spPr>
        <a:xfrm>
          <a:off x="2826821" y="595474"/>
          <a:ext cx="2624611" cy="4432873"/>
        </a:xfrm>
        <a:custGeom>
          <a:avLst/>
          <a:gdLst/>
          <a:ahLst/>
          <a:cxnLst/>
          <a:rect l="0" t="0" r="0" b="0"/>
          <a:pathLst>
            <a:path>
              <a:moveTo>
                <a:pt x="2624611" y="0"/>
              </a:moveTo>
              <a:lnTo>
                <a:pt x="2624611" y="4432873"/>
              </a:lnTo>
              <a:lnTo>
                <a:pt x="0" y="443287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FE78B-4B40-4159-81BA-546B7CA497DB}">
      <dsp:nvSpPr>
        <dsp:cNvPr id="0" name=""/>
        <dsp:cNvSpPr/>
      </dsp:nvSpPr>
      <dsp:spPr>
        <a:xfrm>
          <a:off x="5451433" y="595474"/>
          <a:ext cx="1832334" cy="3452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2879"/>
              </a:lnTo>
              <a:lnTo>
                <a:pt x="1832334" y="345287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C17A2-AC9C-4016-9B8E-F97584A97A72}">
      <dsp:nvSpPr>
        <dsp:cNvPr id="0" name=""/>
        <dsp:cNvSpPr/>
      </dsp:nvSpPr>
      <dsp:spPr>
        <a:xfrm>
          <a:off x="4667530" y="595474"/>
          <a:ext cx="783903" cy="3752025"/>
        </a:xfrm>
        <a:custGeom>
          <a:avLst/>
          <a:gdLst/>
          <a:ahLst/>
          <a:cxnLst/>
          <a:rect l="0" t="0" r="0" b="0"/>
          <a:pathLst>
            <a:path>
              <a:moveTo>
                <a:pt x="783903" y="0"/>
              </a:moveTo>
              <a:lnTo>
                <a:pt x="783903" y="3752025"/>
              </a:lnTo>
              <a:lnTo>
                <a:pt x="0" y="37520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775F0-7A03-4206-A2D2-BE7B17BC56FB}">
      <dsp:nvSpPr>
        <dsp:cNvPr id="0" name=""/>
        <dsp:cNvSpPr/>
      </dsp:nvSpPr>
      <dsp:spPr>
        <a:xfrm>
          <a:off x="4602624" y="595474"/>
          <a:ext cx="848809" cy="1973834"/>
        </a:xfrm>
        <a:custGeom>
          <a:avLst/>
          <a:gdLst/>
          <a:ahLst/>
          <a:cxnLst/>
          <a:rect l="0" t="0" r="0" b="0"/>
          <a:pathLst>
            <a:path>
              <a:moveTo>
                <a:pt x="848809" y="0"/>
              </a:moveTo>
              <a:lnTo>
                <a:pt x="848809" y="1973834"/>
              </a:lnTo>
              <a:lnTo>
                <a:pt x="0" y="197383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D717B-FFBE-448D-B148-DBC09B1AE3C7}">
      <dsp:nvSpPr>
        <dsp:cNvPr id="0" name=""/>
        <dsp:cNvSpPr/>
      </dsp:nvSpPr>
      <dsp:spPr>
        <a:xfrm>
          <a:off x="5451433" y="595474"/>
          <a:ext cx="2463135" cy="192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732"/>
              </a:lnTo>
              <a:lnTo>
                <a:pt x="2463135" y="192373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1858F-1D4B-4C5F-BD05-D743067B204F}">
      <dsp:nvSpPr>
        <dsp:cNvPr id="0" name=""/>
        <dsp:cNvSpPr/>
      </dsp:nvSpPr>
      <dsp:spPr>
        <a:xfrm>
          <a:off x="5451433" y="595474"/>
          <a:ext cx="712658" cy="1421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769"/>
              </a:lnTo>
              <a:lnTo>
                <a:pt x="712658" y="142176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39511-75D5-4A84-A35C-4EFE89EA5840}">
      <dsp:nvSpPr>
        <dsp:cNvPr id="0" name=""/>
        <dsp:cNvSpPr/>
      </dsp:nvSpPr>
      <dsp:spPr>
        <a:xfrm>
          <a:off x="5451433" y="595474"/>
          <a:ext cx="394715" cy="264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456"/>
              </a:lnTo>
              <a:lnTo>
                <a:pt x="394715" y="264245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14CB-4C7F-4667-93FE-923994980D89}">
      <dsp:nvSpPr>
        <dsp:cNvPr id="0" name=""/>
        <dsp:cNvSpPr/>
      </dsp:nvSpPr>
      <dsp:spPr>
        <a:xfrm>
          <a:off x="4004736" y="595474"/>
          <a:ext cx="1446696" cy="1247601"/>
        </a:xfrm>
        <a:custGeom>
          <a:avLst/>
          <a:gdLst/>
          <a:ahLst/>
          <a:cxnLst/>
          <a:rect l="0" t="0" r="0" b="0"/>
          <a:pathLst>
            <a:path>
              <a:moveTo>
                <a:pt x="1446696" y="0"/>
              </a:moveTo>
              <a:lnTo>
                <a:pt x="1446696" y="1247601"/>
              </a:lnTo>
              <a:lnTo>
                <a:pt x="0" y="12476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6FAA-33EC-4993-BD5C-C9C942211A24}">
      <dsp:nvSpPr>
        <dsp:cNvPr id="0" name=""/>
        <dsp:cNvSpPr/>
      </dsp:nvSpPr>
      <dsp:spPr>
        <a:xfrm>
          <a:off x="5451433" y="595474"/>
          <a:ext cx="504228" cy="315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68"/>
              </a:lnTo>
              <a:lnTo>
                <a:pt x="504228" y="31546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2D214-7E71-4CD3-BF30-30469E4370C9}">
      <dsp:nvSpPr>
        <dsp:cNvPr id="0" name=""/>
        <dsp:cNvSpPr/>
      </dsp:nvSpPr>
      <dsp:spPr>
        <a:xfrm>
          <a:off x="5451433" y="595474"/>
          <a:ext cx="1711726" cy="861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280"/>
              </a:lnTo>
              <a:lnTo>
                <a:pt x="1711726" y="861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53414-AB66-4001-8727-2293CAAA20C0}">
      <dsp:nvSpPr>
        <dsp:cNvPr id="0" name=""/>
        <dsp:cNvSpPr/>
      </dsp:nvSpPr>
      <dsp:spPr>
        <a:xfrm>
          <a:off x="4840891" y="595474"/>
          <a:ext cx="610541" cy="455623"/>
        </a:xfrm>
        <a:custGeom>
          <a:avLst/>
          <a:gdLst/>
          <a:ahLst/>
          <a:cxnLst/>
          <a:rect l="0" t="0" r="0" b="0"/>
          <a:pathLst>
            <a:path>
              <a:moveTo>
                <a:pt x="610541" y="0"/>
              </a:moveTo>
              <a:lnTo>
                <a:pt x="610541" y="455623"/>
              </a:lnTo>
              <a:lnTo>
                <a:pt x="0" y="4556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B93E2-3FA9-4821-A84D-4484EDD1DC1B}">
      <dsp:nvSpPr>
        <dsp:cNvPr id="0" name=""/>
        <dsp:cNvSpPr/>
      </dsp:nvSpPr>
      <dsp:spPr>
        <a:xfrm>
          <a:off x="4744722" y="49540"/>
          <a:ext cx="1413421" cy="545933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Вице-мэр</a:t>
          </a:r>
        </a:p>
      </dsp:txBody>
      <dsp:txXfrm>
        <a:off x="4744722" y="49540"/>
        <a:ext cx="1413421" cy="545933"/>
      </dsp:txXfrm>
    </dsp:sp>
    <dsp:sp modelId="{5A00EB6A-813A-493A-811B-2B4B0C1A47DF}">
      <dsp:nvSpPr>
        <dsp:cNvPr id="0" name=""/>
        <dsp:cNvSpPr/>
      </dsp:nvSpPr>
      <dsp:spPr>
        <a:xfrm>
          <a:off x="413307" y="792856"/>
          <a:ext cx="4427583" cy="5164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чарба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307" y="792856"/>
        <a:ext cx="4427583" cy="516481"/>
      </dsp:txXfrm>
    </dsp:sp>
    <dsp:sp modelId="{B583517E-C65F-4F26-9DB1-83A829C944E5}">
      <dsp:nvSpPr>
        <dsp:cNvPr id="0" name=""/>
        <dsp:cNvSpPr/>
      </dsp:nvSpPr>
      <dsp:spPr>
        <a:xfrm rot="10800000" flipV="1">
          <a:off x="7163159" y="1195543"/>
          <a:ext cx="3384636" cy="522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Бишкекасфальтсервис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163159" y="1195543"/>
        <a:ext cx="3384636" cy="522423"/>
      </dsp:txXfrm>
    </dsp:sp>
    <dsp:sp modelId="{98EE7B46-7177-41C4-8456-181DFFE0F664}">
      <dsp:nvSpPr>
        <dsp:cNvPr id="0" name=""/>
        <dsp:cNvSpPr/>
      </dsp:nvSpPr>
      <dsp:spPr>
        <a:xfrm>
          <a:off x="5955661" y="678368"/>
          <a:ext cx="4592134" cy="4651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Бишкектеги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аза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кызматтарын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көрсөтүү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агенттиги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5661" y="678368"/>
        <a:ext cx="4592134" cy="465148"/>
      </dsp:txXfrm>
    </dsp:sp>
    <dsp:sp modelId="{7236CA72-43C5-483C-B54C-F43EA5D542D6}">
      <dsp:nvSpPr>
        <dsp:cNvPr id="0" name=""/>
        <dsp:cNvSpPr/>
      </dsp:nvSpPr>
      <dsp:spPr>
        <a:xfrm>
          <a:off x="0" y="1594879"/>
          <a:ext cx="4004736" cy="496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«Бишкек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токтотмолору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унаа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туруктары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94879"/>
        <a:ext cx="4004736" cy="496392"/>
      </dsp:txXfrm>
    </dsp:sp>
    <dsp:sp modelId="{A8C49223-DADB-45A2-9EEF-283AC106FE0A}">
      <dsp:nvSpPr>
        <dsp:cNvPr id="0" name=""/>
        <dsp:cNvSpPr/>
      </dsp:nvSpPr>
      <dsp:spPr>
        <a:xfrm>
          <a:off x="5846149" y="2938117"/>
          <a:ext cx="4005877" cy="599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Санитардык-экологиялык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инспекциясы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6149" y="2938117"/>
        <a:ext cx="4005877" cy="599626"/>
      </dsp:txXfrm>
    </dsp:sp>
    <dsp:sp modelId="{868CAC4F-528D-48BF-A7D4-9CD01888C66B}">
      <dsp:nvSpPr>
        <dsp:cNvPr id="0" name=""/>
        <dsp:cNvSpPr/>
      </dsp:nvSpPr>
      <dsp:spPr>
        <a:xfrm>
          <a:off x="6164091" y="1795344"/>
          <a:ext cx="2902606" cy="4437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Бишкекзеленхоз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4091" y="1795344"/>
        <a:ext cx="2902606" cy="443798"/>
      </dsp:txXfrm>
    </dsp:sp>
    <dsp:sp modelId="{1950A149-03D8-45A3-8B17-7AD44E11E35B}">
      <dsp:nvSpPr>
        <dsp:cNvPr id="0" name=""/>
        <dsp:cNvSpPr/>
      </dsp:nvSpPr>
      <dsp:spPr>
        <a:xfrm>
          <a:off x="7914568" y="2347894"/>
          <a:ext cx="2441496" cy="342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Тазалык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4568" y="2347894"/>
        <a:ext cx="2441496" cy="342626"/>
      </dsp:txXfrm>
    </dsp:sp>
    <dsp:sp modelId="{45622643-8B7B-41D0-8ED3-631862224169}">
      <dsp:nvSpPr>
        <dsp:cNvPr id="0" name=""/>
        <dsp:cNvSpPr/>
      </dsp:nvSpPr>
      <dsp:spPr>
        <a:xfrm>
          <a:off x="708951" y="2274719"/>
          <a:ext cx="3893672" cy="5891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Бишкектеплоэнерго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951" y="2274719"/>
        <a:ext cx="3893672" cy="589178"/>
      </dsp:txXfrm>
    </dsp:sp>
    <dsp:sp modelId="{169A1420-7748-4873-9537-5A0A812DD1AD}">
      <dsp:nvSpPr>
        <dsp:cNvPr id="0" name=""/>
        <dsp:cNvSpPr/>
      </dsp:nvSpPr>
      <dsp:spPr>
        <a:xfrm>
          <a:off x="863620" y="4125335"/>
          <a:ext cx="3803909" cy="444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Шаардык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сейилбактар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620" y="4125335"/>
        <a:ext cx="3803909" cy="444330"/>
      </dsp:txXfrm>
    </dsp:sp>
    <dsp:sp modelId="{7825E2C0-452A-4057-ACB0-47C80BDE4250}">
      <dsp:nvSpPr>
        <dsp:cNvPr id="0" name=""/>
        <dsp:cNvSpPr/>
      </dsp:nvSpPr>
      <dsp:spPr>
        <a:xfrm>
          <a:off x="7283768" y="3735050"/>
          <a:ext cx="3132237" cy="62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Бишкекгорлифт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3768" y="3735050"/>
        <a:ext cx="3132237" cy="626607"/>
      </dsp:txXfrm>
    </dsp:sp>
    <dsp:sp modelId="{D994C23F-CCD6-4F3A-AFE4-325F09AAC967}">
      <dsp:nvSpPr>
        <dsp:cNvPr id="0" name=""/>
        <dsp:cNvSpPr/>
      </dsp:nvSpPr>
      <dsp:spPr>
        <a:xfrm>
          <a:off x="0" y="4716475"/>
          <a:ext cx="2826821" cy="6237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Бишкексвет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16475"/>
        <a:ext cx="2826821" cy="623745"/>
      </dsp:txXfrm>
    </dsp:sp>
    <dsp:sp modelId="{D59591D7-612D-4D15-84EE-8C3749A3E839}">
      <dsp:nvSpPr>
        <dsp:cNvPr id="0" name=""/>
        <dsp:cNvSpPr/>
      </dsp:nvSpPr>
      <dsp:spPr>
        <a:xfrm>
          <a:off x="0" y="3191743"/>
          <a:ext cx="4704180" cy="740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Бишкекский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санитарный полигону»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1743"/>
        <a:ext cx="4704180" cy="740440"/>
      </dsp:txXfrm>
    </dsp:sp>
    <dsp:sp modelId="{DAE2286B-3452-4450-8F4B-12D78186170D}">
      <dsp:nvSpPr>
        <dsp:cNvPr id="0" name=""/>
        <dsp:cNvSpPr/>
      </dsp:nvSpPr>
      <dsp:spPr>
        <a:xfrm>
          <a:off x="6529513" y="4566790"/>
          <a:ext cx="3442890" cy="6600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Бишкексууканал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ӨЭБсы</a:t>
          </a:r>
          <a:endParaRPr lang="ru-RU" sz="1600" kern="1200" dirty="0"/>
        </a:p>
      </dsp:txBody>
      <dsp:txXfrm>
        <a:off x="6529513" y="4566790"/>
        <a:ext cx="3442890" cy="66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8DD61-C3D3-4FFF-8E7E-E6078D93674F}">
      <dsp:nvSpPr>
        <dsp:cNvPr id="0" name=""/>
        <dsp:cNvSpPr/>
      </dsp:nvSpPr>
      <dsp:spPr>
        <a:xfrm>
          <a:off x="4821244" y="1661148"/>
          <a:ext cx="3195732" cy="76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217"/>
              </a:lnTo>
              <a:lnTo>
                <a:pt x="3195732" y="518217"/>
              </a:lnTo>
              <a:lnTo>
                <a:pt x="3195732" y="7604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DAAAA-B8E5-4ECD-97F6-AADED5D67663}">
      <dsp:nvSpPr>
        <dsp:cNvPr id="0" name=""/>
        <dsp:cNvSpPr/>
      </dsp:nvSpPr>
      <dsp:spPr>
        <a:xfrm>
          <a:off x="4722472" y="1661148"/>
          <a:ext cx="91440" cy="761259"/>
        </a:xfrm>
        <a:custGeom>
          <a:avLst/>
          <a:gdLst/>
          <a:ahLst/>
          <a:cxnLst/>
          <a:rect l="0" t="0" r="0" b="0"/>
          <a:pathLst>
            <a:path>
              <a:moveTo>
                <a:pt x="98772" y="0"/>
              </a:moveTo>
              <a:lnTo>
                <a:pt x="98772" y="519037"/>
              </a:lnTo>
              <a:lnTo>
                <a:pt x="45720" y="519037"/>
              </a:lnTo>
              <a:lnTo>
                <a:pt x="45720" y="7612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722E2-77E6-4350-B98E-77A7E27F5BE2}">
      <dsp:nvSpPr>
        <dsp:cNvPr id="0" name=""/>
        <dsp:cNvSpPr/>
      </dsp:nvSpPr>
      <dsp:spPr>
        <a:xfrm>
          <a:off x="1370841" y="1661148"/>
          <a:ext cx="3450403" cy="761259"/>
        </a:xfrm>
        <a:custGeom>
          <a:avLst/>
          <a:gdLst/>
          <a:ahLst/>
          <a:cxnLst/>
          <a:rect l="0" t="0" r="0" b="0"/>
          <a:pathLst>
            <a:path>
              <a:moveTo>
                <a:pt x="3450403" y="0"/>
              </a:moveTo>
              <a:lnTo>
                <a:pt x="3450403" y="519037"/>
              </a:lnTo>
              <a:lnTo>
                <a:pt x="0" y="519037"/>
              </a:lnTo>
              <a:lnTo>
                <a:pt x="0" y="7612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5F23B-BD5F-4F06-9F83-4918AC0829B2}">
      <dsp:nvSpPr>
        <dsp:cNvPr id="0" name=""/>
        <dsp:cNvSpPr/>
      </dsp:nvSpPr>
      <dsp:spPr>
        <a:xfrm>
          <a:off x="3513899" y="820"/>
          <a:ext cx="2614690" cy="1660328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2A965-CCFB-4348-BD41-16686461A7D0}">
      <dsp:nvSpPr>
        <dsp:cNvPr id="0" name=""/>
        <dsp:cNvSpPr/>
      </dsp:nvSpPr>
      <dsp:spPr>
        <a:xfrm>
          <a:off x="3804420" y="276815"/>
          <a:ext cx="2614690" cy="166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Борбордук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аппарат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 шт.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бирдик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049" y="325444"/>
        <a:ext cx="2517432" cy="1563070"/>
      </dsp:txXfrm>
    </dsp:sp>
    <dsp:sp modelId="{C08DD2E1-6B67-47C9-95D4-E8E5792222C9}">
      <dsp:nvSpPr>
        <dsp:cNvPr id="0" name=""/>
        <dsp:cNvSpPr/>
      </dsp:nvSpPr>
      <dsp:spPr>
        <a:xfrm>
          <a:off x="63495" y="2422407"/>
          <a:ext cx="2614690" cy="1660328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481A0-6C88-4C96-9892-FEBDC58AE451}">
      <dsp:nvSpPr>
        <dsp:cNvPr id="0" name=""/>
        <dsp:cNvSpPr/>
      </dsp:nvSpPr>
      <dsp:spPr>
        <a:xfrm>
          <a:off x="354017" y="2698402"/>
          <a:ext cx="2614690" cy="166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Аймактык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бөлүмдөр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516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шт.бирдик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46" y="2747031"/>
        <a:ext cx="2517432" cy="1563070"/>
      </dsp:txXfrm>
    </dsp:sp>
    <dsp:sp modelId="{B14CD1EB-8CDE-4380-8CD5-4855005F11E7}">
      <dsp:nvSpPr>
        <dsp:cNvPr id="0" name=""/>
        <dsp:cNvSpPr/>
      </dsp:nvSpPr>
      <dsp:spPr>
        <a:xfrm>
          <a:off x="3460847" y="2422407"/>
          <a:ext cx="2614690" cy="1660328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F5E5-2020-4F48-A0F1-2F5281E60560}">
      <dsp:nvSpPr>
        <dsp:cNvPr id="0" name=""/>
        <dsp:cNvSpPr/>
      </dsp:nvSpPr>
      <dsp:spPr>
        <a:xfrm>
          <a:off x="3751368" y="2698402"/>
          <a:ext cx="2614690" cy="166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Түзүмдүк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бөлүмдөр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506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шт.бирдик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9997" y="2747031"/>
        <a:ext cx="2517432" cy="1563070"/>
      </dsp:txXfrm>
    </dsp:sp>
    <dsp:sp modelId="{2BC7EB45-2FDE-42F0-976A-C2725E237725}">
      <dsp:nvSpPr>
        <dsp:cNvPr id="0" name=""/>
        <dsp:cNvSpPr/>
      </dsp:nvSpPr>
      <dsp:spPr>
        <a:xfrm>
          <a:off x="6709631" y="2421587"/>
          <a:ext cx="2614690" cy="1660328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00FB7-776B-4DEB-B92D-2101C30984ED}">
      <dsp:nvSpPr>
        <dsp:cNvPr id="0" name=""/>
        <dsp:cNvSpPr/>
      </dsp:nvSpPr>
      <dsp:spPr>
        <a:xfrm>
          <a:off x="7000152" y="2697582"/>
          <a:ext cx="2614690" cy="166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Чарба жүргүзүүчү субъекттер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781" y="2746211"/>
        <a:ext cx="2517432" cy="1563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2D28F-97A9-45F1-8D9F-BF586BA3B5B8}">
      <dsp:nvSpPr>
        <dsp:cNvPr id="0" name=""/>
        <dsp:cNvSpPr/>
      </dsp:nvSpPr>
      <dsp:spPr>
        <a:xfrm>
          <a:off x="5360884" y="1211303"/>
          <a:ext cx="208799" cy="68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135"/>
              </a:lnTo>
              <a:lnTo>
                <a:pt x="208799" y="6821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D8EA2-CB88-47E7-BED4-CBE026FDD501}">
      <dsp:nvSpPr>
        <dsp:cNvPr id="0" name=""/>
        <dsp:cNvSpPr/>
      </dsp:nvSpPr>
      <dsp:spPr>
        <a:xfrm>
          <a:off x="5152085" y="1211303"/>
          <a:ext cx="208799" cy="682135"/>
        </a:xfrm>
        <a:custGeom>
          <a:avLst/>
          <a:gdLst/>
          <a:ahLst/>
          <a:cxnLst/>
          <a:rect l="0" t="0" r="0" b="0"/>
          <a:pathLst>
            <a:path>
              <a:moveTo>
                <a:pt x="208799" y="0"/>
              </a:moveTo>
              <a:lnTo>
                <a:pt x="208799" y="682135"/>
              </a:lnTo>
              <a:lnTo>
                <a:pt x="0" y="6821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2D2C-CAB0-44F4-A4CE-37BAA870251D}">
      <dsp:nvSpPr>
        <dsp:cNvPr id="0" name=""/>
        <dsp:cNvSpPr/>
      </dsp:nvSpPr>
      <dsp:spPr>
        <a:xfrm>
          <a:off x="5360884" y="1211303"/>
          <a:ext cx="4640461" cy="136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92"/>
              </a:lnTo>
              <a:lnTo>
                <a:pt x="4640461" y="1216592"/>
              </a:lnTo>
              <a:lnTo>
                <a:pt x="4640461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F8971-A5A8-4EF6-A87B-765AB63CF4F1}">
      <dsp:nvSpPr>
        <dsp:cNvPr id="0" name=""/>
        <dsp:cNvSpPr/>
      </dsp:nvSpPr>
      <dsp:spPr>
        <a:xfrm>
          <a:off x="8361338" y="3208483"/>
          <a:ext cx="159169" cy="38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67"/>
              </a:lnTo>
              <a:lnTo>
                <a:pt x="159169" y="241267"/>
              </a:lnTo>
              <a:lnTo>
                <a:pt x="159169" y="3889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3E7AC-E0CF-4F8E-8EEE-413578292779}">
      <dsp:nvSpPr>
        <dsp:cNvPr id="0" name=""/>
        <dsp:cNvSpPr/>
      </dsp:nvSpPr>
      <dsp:spPr>
        <a:xfrm>
          <a:off x="5360884" y="1211303"/>
          <a:ext cx="3000453" cy="136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92"/>
              </a:lnTo>
              <a:lnTo>
                <a:pt x="3000453" y="1216592"/>
              </a:lnTo>
              <a:lnTo>
                <a:pt x="3000453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BCDD6-90EB-4BD8-92D5-D50CCB2CEBB3}">
      <dsp:nvSpPr>
        <dsp:cNvPr id="0" name=""/>
        <dsp:cNvSpPr/>
      </dsp:nvSpPr>
      <dsp:spPr>
        <a:xfrm>
          <a:off x="6174655" y="3208483"/>
          <a:ext cx="91440" cy="365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002"/>
              </a:lnTo>
              <a:lnTo>
                <a:pt x="106840" y="218002"/>
              </a:lnTo>
              <a:lnTo>
                <a:pt x="106840" y="36568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C7327-B721-40BF-AB3F-0812C0E5E06C}">
      <dsp:nvSpPr>
        <dsp:cNvPr id="0" name=""/>
        <dsp:cNvSpPr/>
      </dsp:nvSpPr>
      <dsp:spPr>
        <a:xfrm>
          <a:off x="5360884" y="1211303"/>
          <a:ext cx="859490" cy="136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92"/>
              </a:lnTo>
              <a:lnTo>
                <a:pt x="859490" y="1216592"/>
              </a:lnTo>
              <a:lnTo>
                <a:pt x="859490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0A9E-CF4D-4580-8E4C-870DE94EBB17}">
      <dsp:nvSpPr>
        <dsp:cNvPr id="0" name=""/>
        <dsp:cNvSpPr/>
      </dsp:nvSpPr>
      <dsp:spPr>
        <a:xfrm>
          <a:off x="4291129" y="3208483"/>
          <a:ext cx="154271" cy="36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16"/>
              </a:lnTo>
              <a:lnTo>
                <a:pt x="154271" y="221916"/>
              </a:lnTo>
              <a:lnTo>
                <a:pt x="154271" y="3695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291FD-1C36-4632-BFDE-A965F0333A76}">
      <dsp:nvSpPr>
        <dsp:cNvPr id="0" name=""/>
        <dsp:cNvSpPr/>
      </dsp:nvSpPr>
      <dsp:spPr>
        <a:xfrm>
          <a:off x="4291129" y="1211303"/>
          <a:ext cx="1069754" cy="1364270"/>
        </a:xfrm>
        <a:custGeom>
          <a:avLst/>
          <a:gdLst/>
          <a:ahLst/>
          <a:cxnLst/>
          <a:rect l="0" t="0" r="0" b="0"/>
          <a:pathLst>
            <a:path>
              <a:moveTo>
                <a:pt x="1069754" y="0"/>
              </a:moveTo>
              <a:lnTo>
                <a:pt x="1069754" y="1216592"/>
              </a:lnTo>
              <a:lnTo>
                <a:pt x="0" y="1216592"/>
              </a:lnTo>
              <a:lnTo>
                <a:pt x="0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49C4A-D716-4213-AA34-1B105E0D694F}">
      <dsp:nvSpPr>
        <dsp:cNvPr id="0" name=""/>
        <dsp:cNvSpPr/>
      </dsp:nvSpPr>
      <dsp:spPr>
        <a:xfrm>
          <a:off x="2455963" y="3136933"/>
          <a:ext cx="122496" cy="44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49"/>
              </a:lnTo>
              <a:lnTo>
                <a:pt x="122496" y="297949"/>
              </a:lnTo>
              <a:lnTo>
                <a:pt x="122496" y="44562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9ED91-CD12-4C46-A01B-7C42F61DB212}">
      <dsp:nvSpPr>
        <dsp:cNvPr id="0" name=""/>
        <dsp:cNvSpPr/>
      </dsp:nvSpPr>
      <dsp:spPr>
        <a:xfrm>
          <a:off x="2455963" y="1211303"/>
          <a:ext cx="2904920" cy="1364270"/>
        </a:xfrm>
        <a:custGeom>
          <a:avLst/>
          <a:gdLst/>
          <a:ahLst/>
          <a:cxnLst/>
          <a:rect l="0" t="0" r="0" b="0"/>
          <a:pathLst>
            <a:path>
              <a:moveTo>
                <a:pt x="2904920" y="0"/>
              </a:moveTo>
              <a:lnTo>
                <a:pt x="2904920" y="1216592"/>
              </a:lnTo>
              <a:lnTo>
                <a:pt x="0" y="1216592"/>
              </a:lnTo>
              <a:lnTo>
                <a:pt x="0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102D7-9032-4FFF-B26B-DC5B763B9305}">
      <dsp:nvSpPr>
        <dsp:cNvPr id="0" name=""/>
        <dsp:cNvSpPr/>
      </dsp:nvSpPr>
      <dsp:spPr>
        <a:xfrm>
          <a:off x="674703" y="3348717"/>
          <a:ext cx="91440" cy="295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18765-FCC9-45D2-B145-9DF0D6793498}">
      <dsp:nvSpPr>
        <dsp:cNvPr id="0" name=""/>
        <dsp:cNvSpPr/>
      </dsp:nvSpPr>
      <dsp:spPr>
        <a:xfrm>
          <a:off x="720423" y="1211303"/>
          <a:ext cx="4640461" cy="1364270"/>
        </a:xfrm>
        <a:custGeom>
          <a:avLst/>
          <a:gdLst/>
          <a:ahLst/>
          <a:cxnLst/>
          <a:rect l="0" t="0" r="0" b="0"/>
          <a:pathLst>
            <a:path>
              <a:moveTo>
                <a:pt x="4640461" y="0"/>
              </a:moveTo>
              <a:lnTo>
                <a:pt x="4640461" y="1216592"/>
              </a:lnTo>
              <a:lnTo>
                <a:pt x="0" y="1216592"/>
              </a:lnTo>
              <a:lnTo>
                <a:pt x="0" y="1364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61633-E34F-4C57-BD12-91AF25804E40}">
      <dsp:nvSpPr>
        <dsp:cNvPr id="0" name=""/>
        <dsp:cNvSpPr/>
      </dsp:nvSpPr>
      <dsp:spPr>
        <a:xfrm>
          <a:off x="4749680" y="57839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8931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Мэр</a:t>
          </a:r>
        </a:p>
      </dsp:txBody>
      <dsp:txXfrm>
        <a:off x="4749680" y="578394"/>
        <a:ext cx="1222409" cy="632909"/>
      </dsp:txXfrm>
    </dsp:sp>
    <dsp:sp modelId="{E674946E-7F4A-4CAE-9FE7-0585CB3CCE55}">
      <dsp:nvSpPr>
        <dsp:cNvPr id="0" name=""/>
        <dsp:cNvSpPr/>
      </dsp:nvSpPr>
      <dsp:spPr>
        <a:xfrm>
          <a:off x="6916474" y="550032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916474" y="550032"/>
        <a:ext cx="1100168" cy="210969"/>
      </dsp:txXfrm>
    </dsp:sp>
    <dsp:sp modelId="{41A44F6C-C764-45E8-9526-94B26B24102A}">
      <dsp:nvSpPr>
        <dsp:cNvPr id="0" name=""/>
        <dsp:cNvSpPr/>
      </dsp:nvSpPr>
      <dsp:spPr>
        <a:xfrm>
          <a:off x="109218" y="2575574"/>
          <a:ext cx="1222409" cy="77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y-K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Биринчи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вице-мэр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218" y="2575574"/>
        <a:ext cx="1222409" cy="773142"/>
      </dsp:txXfrm>
    </dsp:sp>
    <dsp:sp modelId="{00EF70E8-76EA-48FF-9A43-326317E8B6CA}">
      <dsp:nvSpPr>
        <dsp:cNvPr id="0" name=""/>
        <dsp:cNvSpPr/>
      </dsp:nvSpPr>
      <dsp:spPr>
        <a:xfrm>
          <a:off x="317076" y="3137953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Экономика </a:t>
          </a:r>
          <a:r>
            <a:rPr lang="ru-RU" sz="1200" kern="1200" dirty="0" err="1"/>
            <a:t>жана</a:t>
          </a:r>
          <a:r>
            <a:rPr lang="ru-RU" sz="1200" kern="1200" dirty="0"/>
            <a:t> финансы</a:t>
          </a:r>
        </a:p>
      </dsp:txBody>
      <dsp:txXfrm>
        <a:off x="317076" y="3137953"/>
        <a:ext cx="1100168" cy="210969"/>
      </dsp:txXfrm>
    </dsp:sp>
    <dsp:sp modelId="{FAA15F26-1CA4-4A72-9518-0D96C60779C6}">
      <dsp:nvSpPr>
        <dsp:cNvPr id="0" name=""/>
        <dsp:cNvSpPr/>
      </dsp:nvSpPr>
      <dsp:spPr>
        <a:xfrm>
          <a:off x="109218" y="3644281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89311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Бишкек шаарынын мэриясынын борбордук аппаратынын экономика жана финансы бөлүмү</a:t>
          </a:r>
        </a:p>
      </dsp:txBody>
      <dsp:txXfrm>
        <a:off x="109218" y="3644281"/>
        <a:ext cx="1222409" cy="632909"/>
      </dsp:txXfrm>
    </dsp:sp>
    <dsp:sp modelId="{F2718A21-5312-4EA5-93D9-D92604D02D7C}">
      <dsp:nvSpPr>
        <dsp:cNvPr id="0" name=""/>
        <dsp:cNvSpPr/>
      </dsp:nvSpPr>
      <dsp:spPr>
        <a:xfrm>
          <a:off x="382591" y="4333608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82591" y="4333608"/>
        <a:ext cx="1100168" cy="210969"/>
      </dsp:txXfrm>
    </dsp:sp>
    <dsp:sp modelId="{1BF9C872-536D-41B9-8A26-3301EDDAA385}">
      <dsp:nvSpPr>
        <dsp:cNvPr id="0" name=""/>
        <dsp:cNvSpPr/>
      </dsp:nvSpPr>
      <dsp:spPr>
        <a:xfrm>
          <a:off x="1844759" y="2575574"/>
          <a:ext cx="1222409" cy="56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4759" y="2575574"/>
        <a:ext cx="1222409" cy="561358"/>
      </dsp:txXfrm>
    </dsp:sp>
    <dsp:sp modelId="{71447864-5174-4EF8-9133-8CB731580E99}">
      <dsp:nvSpPr>
        <dsp:cNvPr id="0" name=""/>
        <dsp:cNvSpPr/>
      </dsp:nvSpPr>
      <dsp:spPr>
        <a:xfrm>
          <a:off x="1962254" y="3055132"/>
          <a:ext cx="1345670" cy="299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Шаар</a:t>
          </a:r>
          <a:r>
            <a:rPr lang="ru-RU" sz="900" kern="1200" dirty="0"/>
            <a:t> </a:t>
          </a:r>
          <a:r>
            <a:rPr lang="ru-RU" sz="900" kern="1200" dirty="0" err="1"/>
            <a:t>куруу</a:t>
          </a:r>
          <a:r>
            <a:rPr lang="ru-RU" sz="900" kern="1200" dirty="0"/>
            <a:t>, </a:t>
          </a:r>
          <a:r>
            <a:rPr lang="ru-RU" sz="900" kern="1200" dirty="0" err="1"/>
            <a:t>архитектвра</a:t>
          </a:r>
          <a:endParaRPr lang="ru-RU" sz="900" kern="1200" dirty="0"/>
        </a:p>
      </dsp:txBody>
      <dsp:txXfrm>
        <a:off x="1962254" y="3055132"/>
        <a:ext cx="1345670" cy="299313"/>
      </dsp:txXfrm>
    </dsp:sp>
    <dsp:sp modelId="{A2D9CC99-0241-49CB-AF48-735F54BFC6F1}">
      <dsp:nvSpPr>
        <dsp:cNvPr id="0" name=""/>
        <dsp:cNvSpPr/>
      </dsp:nvSpPr>
      <dsp:spPr>
        <a:xfrm>
          <a:off x="1749226" y="3582561"/>
          <a:ext cx="1658466" cy="83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8931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Бишкек </a:t>
          </a:r>
          <a:r>
            <a:rPr lang="ru-RU" sz="1000" kern="1200" dirty="0" err="1"/>
            <a:t>шаарынын</a:t>
          </a:r>
          <a:r>
            <a:rPr lang="ru-RU" sz="1000" kern="1200" dirty="0"/>
            <a:t> </a:t>
          </a:r>
          <a:r>
            <a:rPr lang="ru-RU" sz="1000" kern="1200" dirty="0" err="1"/>
            <a:t>мэриясынын</a:t>
          </a:r>
          <a:r>
            <a:rPr lang="ru-RU" sz="1000" kern="1200" dirty="0"/>
            <a:t> </a:t>
          </a:r>
          <a:r>
            <a:rPr lang="ru-RU" sz="1000" kern="1200" dirty="0" err="1"/>
            <a:t>борбордук</a:t>
          </a:r>
          <a:r>
            <a:rPr lang="ru-RU" sz="1000" kern="1200" dirty="0"/>
            <a:t> </a:t>
          </a:r>
          <a:r>
            <a:rPr lang="ru-RU" sz="1000" kern="1200" dirty="0" err="1"/>
            <a:t>аппаратынын</a:t>
          </a:r>
          <a:r>
            <a:rPr lang="ru-RU" sz="1000" kern="1200" dirty="0"/>
            <a:t> </a:t>
          </a:r>
          <a:r>
            <a:rPr lang="ru-RU" sz="1000" kern="1200" dirty="0" err="1"/>
            <a:t>шаар</a:t>
          </a:r>
          <a:r>
            <a:rPr lang="ru-RU" sz="1000" kern="1200" dirty="0"/>
            <a:t> </a:t>
          </a:r>
          <a:r>
            <a:rPr lang="ru-RU" sz="1000" kern="1200" dirty="0" err="1"/>
            <a:t>куруу</a:t>
          </a:r>
          <a:r>
            <a:rPr lang="ru-RU" sz="1000" kern="1200" dirty="0"/>
            <a:t>, архитектура </a:t>
          </a:r>
          <a:r>
            <a:rPr lang="ru-RU" sz="1000" kern="1200" dirty="0" err="1"/>
            <a:t>жана</a:t>
          </a:r>
          <a:r>
            <a:rPr lang="ru-RU" sz="1000" kern="1200" dirty="0"/>
            <a:t> </a:t>
          </a:r>
          <a:r>
            <a:rPr lang="ru-RU" sz="1000" kern="1200" dirty="0" err="1"/>
            <a:t>жер</a:t>
          </a:r>
          <a:r>
            <a:rPr lang="ru-RU" sz="1000" kern="1200" dirty="0"/>
            <a:t> </a:t>
          </a:r>
          <a:r>
            <a:rPr lang="ru-RU" sz="1000" kern="1200" dirty="0" err="1"/>
            <a:t>маселелелери</a:t>
          </a:r>
          <a:r>
            <a:rPr lang="ru-RU" sz="1000" kern="1200" dirty="0"/>
            <a:t> </a:t>
          </a:r>
          <a:r>
            <a:rPr lang="ru-RU" sz="1000" kern="1200" dirty="0" err="1"/>
            <a:t>боюнча</a:t>
          </a:r>
          <a:r>
            <a:rPr lang="ru-RU" sz="1000" kern="1200" dirty="0"/>
            <a:t> </a:t>
          </a:r>
          <a:r>
            <a:rPr lang="ru-RU" sz="1000" kern="1200" dirty="0" err="1"/>
            <a:t>бөлүмү</a:t>
          </a:r>
          <a:endParaRPr lang="ru-RU" sz="1000" kern="1200" dirty="0"/>
        </a:p>
      </dsp:txBody>
      <dsp:txXfrm>
        <a:off x="1749226" y="3582561"/>
        <a:ext cx="1658466" cy="836047"/>
      </dsp:txXfrm>
    </dsp:sp>
    <dsp:sp modelId="{D8665C3F-32CF-4070-8602-033885CE26DC}">
      <dsp:nvSpPr>
        <dsp:cNvPr id="0" name=""/>
        <dsp:cNvSpPr/>
      </dsp:nvSpPr>
      <dsp:spPr>
        <a:xfrm>
          <a:off x="2485777" y="4495923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485777" y="4495923"/>
        <a:ext cx="1100168" cy="210969"/>
      </dsp:txXfrm>
    </dsp:sp>
    <dsp:sp modelId="{312B8F40-F6D0-4C50-8C68-2AD926C419E6}">
      <dsp:nvSpPr>
        <dsp:cNvPr id="0" name=""/>
        <dsp:cNvSpPr/>
      </dsp:nvSpPr>
      <dsp:spPr>
        <a:xfrm>
          <a:off x="3679925" y="257557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 </a:t>
          </a:r>
        </a:p>
      </dsp:txBody>
      <dsp:txXfrm>
        <a:off x="3679925" y="2575574"/>
        <a:ext cx="1222409" cy="632909"/>
      </dsp:txXfrm>
    </dsp:sp>
    <dsp:sp modelId="{6447B9DF-ACA5-4BFC-9573-8F06494DBA05}">
      <dsp:nvSpPr>
        <dsp:cNvPr id="0" name=""/>
        <dsp:cNvSpPr/>
      </dsp:nvSpPr>
      <dsp:spPr>
        <a:xfrm>
          <a:off x="3821211" y="3075795"/>
          <a:ext cx="1472773" cy="2187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Транспорт, </a:t>
          </a:r>
          <a:r>
            <a:rPr lang="ru-RU" sz="700" kern="1200" dirty="0" err="1"/>
            <a:t>муниципалдыкм</a:t>
          </a:r>
          <a:r>
            <a:rPr lang="ru-RU" sz="700" kern="1200" dirty="0"/>
            <a:t> </a:t>
          </a:r>
          <a:r>
            <a:rPr lang="ru-RU" sz="700" kern="1200" dirty="0" err="1"/>
            <a:t>мүлк</a:t>
          </a:r>
          <a:endParaRPr lang="ru-RU" sz="700" kern="1200" dirty="0"/>
        </a:p>
      </dsp:txBody>
      <dsp:txXfrm>
        <a:off x="3821211" y="3075795"/>
        <a:ext cx="1472773" cy="218798"/>
      </dsp:txXfrm>
    </dsp:sp>
    <dsp:sp modelId="{C71CF8A9-9F4F-4DF0-B1B1-706457A10A03}">
      <dsp:nvSpPr>
        <dsp:cNvPr id="0" name=""/>
        <dsp:cNvSpPr/>
      </dsp:nvSpPr>
      <dsp:spPr>
        <a:xfrm>
          <a:off x="3703050" y="3578079"/>
          <a:ext cx="1484701" cy="742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8931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Бишкек </a:t>
          </a:r>
          <a:r>
            <a:rPr lang="ru-RU" sz="1000" kern="1200" dirty="0" err="1"/>
            <a:t>шаарынын</a:t>
          </a:r>
          <a:r>
            <a:rPr lang="ru-RU" sz="1000" kern="1200" dirty="0"/>
            <a:t> </a:t>
          </a:r>
          <a:r>
            <a:rPr lang="ru-RU" sz="1000" kern="1200" dirty="0" err="1"/>
            <a:t>мэриясынын</a:t>
          </a:r>
          <a:r>
            <a:rPr lang="ru-RU" sz="1000" kern="1200" dirty="0"/>
            <a:t> </a:t>
          </a:r>
          <a:r>
            <a:rPr lang="ru-RU" sz="1000" kern="1200" dirty="0" err="1"/>
            <a:t>борбордук</a:t>
          </a:r>
          <a:r>
            <a:rPr lang="ru-RU" sz="1000" kern="1200" dirty="0"/>
            <a:t> </a:t>
          </a:r>
          <a:r>
            <a:rPr lang="ru-RU" sz="1000" kern="1200" dirty="0" err="1"/>
            <a:t>аппаратыннын</a:t>
          </a:r>
          <a:r>
            <a:rPr lang="ru-RU" sz="1000" kern="1200" dirty="0"/>
            <a:t> транспорт </a:t>
          </a:r>
          <a:r>
            <a:rPr lang="ru-RU" sz="1000" kern="1200" dirty="0" err="1"/>
            <a:t>жана</a:t>
          </a:r>
          <a:r>
            <a:rPr lang="ru-RU" sz="1000" kern="1200" dirty="0"/>
            <a:t> </a:t>
          </a:r>
          <a:r>
            <a:rPr lang="ru-RU" sz="1000" kern="1200" dirty="0" err="1"/>
            <a:t>муниципалдык</a:t>
          </a:r>
          <a:r>
            <a:rPr lang="ru-RU" sz="1000" kern="1200" dirty="0"/>
            <a:t> </a:t>
          </a:r>
          <a:r>
            <a:rPr lang="ru-RU" sz="1000" kern="1200" dirty="0" err="1"/>
            <a:t>мүлк</a:t>
          </a:r>
          <a:r>
            <a:rPr lang="ru-RU" sz="1000" kern="1200" dirty="0"/>
            <a:t> </a:t>
          </a:r>
          <a:r>
            <a:rPr lang="ru-RU" sz="1000" kern="1200" dirty="0" err="1"/>
            <a:t>бөлүмү</a:t>
          </a:r>
          <a:endParaRPr lang="ru-RU" sz="1000" kern="1200" dirty="0"/>
        </a:p>
      </dsp:txBody>
      <dsp:txXfrm>
        <a:off x="3703050" y="3578079"/>
        <a:ext cx="1484701" cy="742370"/>
      </dsp:txXfrm>
    </dsp:sp>
    <dsp:sp modelId="{6D803A0A-0F4C-4B9D-8212-094137BBFD55}">
      <dsp:nvSpPr>
        <dsp:cNvPr id="0" name=""/>
        <dsp:cNvSpPr/>
      </dsp:nvSpPr>
      <dsp:spPr>
        <a:xfrm>
          <a:off x="4212074" y="4413438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212074" y="4413438"/>
        <a:ext cx="1100168" cy="210969"/>
      </dsp:txXfrm>
    </dsp:sp>
    <dsp:sp modelId="{02AA4EA0-C86D-4C64-A268-11806241C59D}">
      <dsp:nvSpPr>
        <dsp:cNvPr id="0" name=""/>
        <dsp:cNvSpPr/>
      </dsp:nvSpPr>
      <dsp:spPr>
        <a:xfrm>
          <a:off x="5609170" y="257557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sp:txBody>
      <dsp:txXfrm>
        <a:off x="5609170" y="2575574"/>
        <a:ext cx="1222409" cy="632909"/>
      </dsp:txXfrm>
    </dsp:sp>
    <dsp:sp modelId="{E6C48E14-DBA7-4459-8740-CDB714AAF78E}">
      <dsp:nvSpPr>
        <dsp:cNvPr id="0" name=""/>
        <dsp:cNvSpPr/>
      </dsp:nvSpPr>
      <dsp:spPr>
        <a:xfrm>
          <a:off x="5853652" y="3067837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000" kern="1200" dirty="0"/>
            <a:t>Социалдык чөйрө</a:t>
          </a:r>
          <a:endParaRPr lang="ru-RU" sz="1000" kern="1200" dirty="0"/>
        </a:p>
      </dsp:txBody>
      <dsp:txXfrm>
        <a:off x="5853652" y="3067837"/>
        <a:ext cx="1100168" cy="210969"/>
      </dsp:txXfrm>
    </dsp:sp>
    <dsp:sp modelId="{77CEDED6-5ADD-4F1B-BE7C-5BCBD71601E8}">
      <dsp:nvSpPr>
        <dsp:cNvPr id="0" name=""/>
        <dsp:cNvSpPr/>
      </dsp:nvSpPr>
      <dsp:spPr>
        <a:xfrm>
          <a:off x="5483109" y="3574164"/>
          <a:ext cx="1596771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8931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Бишкек </a:t>
          </a:r>
          <a:r>
            <a:rPr lang="ru-RU" sz="1000" kern="1200" dirty="0" err="1"/>
            <a:t>шаарынын</a:t>
          </a:r>
          <a:r>
            <a:rPr lang="ru-RU" sz="1000" kern="1200" dirty="0"/>
            <a:t> </a:t>
          </a:r>
          <a:r>
            <a:rPr lang="ru-RU" sz="1000" kern="1200" dirty="0" err="1"/>
            <a:t>мэриясынын</a:t>
          </a:r>
          <a:r>
            <a:rPr lang="ru-RU" sz="1000" kern="1200" dirty="0"/>
            <a:t> </a:t>
          </a:r>
          <a:r>
            <a:rPr lang="ru-RU" sz="1000" kern="1200" dirty="0" err="1"/>
            <a:t>борбордук</a:t>
          </a:r>
          <a:r>
            <a:rPr lang="ru-RU" sz="1000" kern="1200" dirty="0"/>
            <a:t> </a:t>
          </a:r>
          <a:r>
            <a:rPr lang="ru-RU" sz="1000" kern="1200" dirty="0" err="1"/>
            <a:t>аппаратынын</a:t>
          </a:r>
          <a:r>
            <a:rPr lang="ru-RU" sz="1000" kern="1200" dirty="0"/>
            <a:t> </a:t>
          </a:r>
          <a:r>
            <a:rPr lang="ru-RU" sz="1000" kern="1200" dirty="0" err="1"/>
            <a:t>социалдык</a:t>
          </a:r>
          <a:r>
            <a:rPr lang="ru-RU" sz="1000" kern="1200" dirty="0"/>
            <a:t> </a:t>
          </a:r>
          <a:r>
            <a:rPr lang="ru-RU" sz="1000" kern="1200" dirty="0" err="1"/>
            <a:t>бөлүмү</a:t>
          </a:r>
          <a:endParaRPr lang="ru-RU" sz="1000" kern="1200" dirty="0"/>
        </a:p>
      </dsp:txBody>
      <dsp:txXfrm>
        <a:off x="5483109" y="3574164"/>
        <a:ext cx="1596771" cy="632909"/>
      </dsp:txXfrm>
    </dsp:sp>
    <dsp:sp modelId="{000CC0D6-3884-4E60-AC1F-DB9A08BA83FC}">
      <dsp:nvSpPr>
        <dsp:cNvPr id="0" name=""/>
        <dsp:cNvSpPr/>
      </dsp:nvSpPr>
      <dsp:spPr>
        <a:xfrm>
          <a:off x="6030455" y="4347793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030455" y="4347793"/>
        <a:ext cx="1100168" cy="210969"/>
      </dsp:txXfrm>
    </dsp:sp>
    <dsp:sp modelId="{1D6856BF-5C03-4520-8B0F-BE70ADDE239B}">
      <dsp:nvSpPr>
        <dsp:cNvPr id="0" name=""/>
        <dsp:cNvSpPr/>
      </dsp:nvSpPr>
      <dsp:spPr>
        <a:xfrm>
          <a:off x="7750133" y="257557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sp:txBody>
      <dsp:txXfrm>
        <a:off x="7750133" y="2575574"/>
        <a:ext cx="1222409" cy="632909"/>
      </dsp:txXfrm>
    </dsp:sp>
    <dsp:sp modelId="{E3A53022-FDF9-40D1-ACCD-077F5A1D1626}">
      <dsp:nvSpPr>
        <dsp:cNvPr id="0" name=""/>
        <dsp:cNvSpPr/>
      </dsp:nvSpPr>
      <dsp:spPr>
        <a:xfrm>
          <a:off x="7994615" y="3067837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800" kern="1200" dirty="0"/>
            <a:t>ТЖКЧ жана өркүндөтүү</a:t>
          </a:r>
          <a:endParaRPr lang="ru-RU" sz="800" kern="1200" dirty="0"/>
        </a:p>
      </dsp:txBody>
      <dsp:txXfrm>
        <a:off x="7994615" y="3067837"/>
        <a:ext cx="1100168" cy="210969"/>
      </dsp:txXfrm>
    </dsp:sp>
    <dsp:sp modelId="{5966A0EC-D8E0-498A-9B9C-A7A1E47358BA}">
      <dsp:nvSpPr>
        <dsp:cNvPr id="0" name=""/>
        <dsp:cNvSpPr/>
      </dsp:nvSpPr>
      <dsp:spPr>
        <a:xfrm>
          <a:off x="7473288" y="3597430"/>
          <a:ext cx="2094438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8931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000" kern="1200" dirty="0"/>
            <a:t>Бишкек шаарынын мэриясынын </a:t>
          </a:r>
          <a:r>
            <a:rPr lang="ky-KG" sz="1050" kern="1200" dirty="0"/>
            <a:t>борбордук</a:t>
          </a:r>
          <a:r>
            <a:rPr lang="ky-KG" sz="1000" kern="1200" dirty="0"/>
            <a:t> аппаратынын шаардык турак-жай коммуналдык чарба бөлүмү</a:t>
          </a:r>
          <a:endParaRPr lang="ru-RU" sz="1000" kern="1200" dirty="0"/>
        </a:p>
      </dsp:txBody>
      <dsp:txXfrm>
        <a:off x="7473288" y="3597430"/>
        <a:ext cx="2094438" cy="632909"/>
      </dsp:txXfrm>
    </dsp:sp>
    <dsp:sp modelId="{0FB49AE2-D8EF-4ECA-9FE6-44F67AB6619F}">
      <dsp:nvSpPr>
        <dsp:cNvPr id="0" name=""/>
        <dsp:cNvSpPr/>
      </dsp:nvSpPr>
      <dsp:spPr>
        <a:xfrm>
          <a:off x="8220134" y="4358373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8220134" y="4358373"/>
        <a:ext cx="1100168" cy="210969"/>
      </dsp:txXfrm>
    </dsp:sp>
    <dsp:sp modelId="{DBCF5F3D-C0CB-46D4-91F9-614FB7632F54}">
      <dsp:nvSpPr>
        <dsp:cNvPr id="0" name=""/>
        <dsp:cNvSpPr/>
      </dsp:nvSpPr>
      <dsp:spPr>
        <a:xfrm>
          <a:off x="9390141" y="257557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 dirty="0"/>
            <a:t>Аппарат жетекчиси</a:t>
          </a:r>
          <a:endParaRPr lang="ru-RU" sz="1800" kern="1200" dirty="0"/>
        </a:p>
      </dsp:txBody>
      <dsp:txXfrm>
        <a:off x="9390141" y="2575574"/>
        <a:ext cx="1222409" cy="632909"/>
      </dsp:txXfrm>
    </dsp:sp>
    <dsp:sp modelId="{589E9A50-79D4-491A-A4D4-E799D97CAEF9}">
      <dsp:nvSpPr>
        <dsp:cNvPr id="0" name=""/>
        <dsp:cNvSpPr/>
      </dsp:nvSpPr>
      <dsp:spPr>
        <a:xfrm>
          <a:off x="9647759" y="3278041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9647759" y="3278041"/>
        <a:ext cx="1100168" cy="210969"/>
      </dsp:txXfrm>
    </dsp:sp>
    <dsp:sp modelId="{438D2037-7072-42B9-BC95-380517D181E8}">
      <dsp:nvSpPr>
        <dsp:cNvPr id="0" name=""/>
        <dsp:cNvSpPr/>
      </dsp:nvSpPr>
      <dsp:spPr>
        <a:xfrm>
          <a:off x="3929676" y="1576984"/>
          <a:ext cx="1222409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Мэрдин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кеңешчиси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676" y="1576984"/>
        <a:ext cx="1222409" cy="632909"/>
      </dsp:txXfrm>
    </dsp:sp>
    <dsp:sp modelId="{D6B5A33C-1574-4547-BA5D-5E2EB21797D5}">
      <dsp:nvSpPr>
        <dsp:cNvPr id="0" name=""/>
        <dsp:cNvSpPr/>
      </dsp:nvSpPr>
      <dsp:spPr>
        <a:xfrm>
          <a:off x="2398695" y="1722163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398695" y="1722163"/>
        <a:ext cx="1100168" cy="210969"/>
      </dsp:txXfrm>
    </dsp:sp>
    <dsp:sp modelId="{96CFA869-FE0C-4709-8ACE-35F44377EB4F}">
      <dsp:nvSpPr>
        <dsp:cNvPr id="0" name=""/>
        <dsp:cNvSpPr/>
      </dsp:nvSpPr>
      <dsp:spPr>
        <a:xfrm>
          <a:off x="5569683" y="1576984"/>
          <a:ext cx="1525101" cy="632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931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Мэрдин жардамчысы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9683" y="1576984"/>
        <a:ext cx="1525101" cy="632909"/>
      </dsp:txXfrm>
    </dsp:sp>
    <dsp:sp modelId="{44EF86CE-C731-492C-8F87-613467B0286F}">
      <dsp:nvSpPr>
        <dsp:cNvPr id="0" name=""/>
        <dsp:cNvSpPr/>
      </dsp:nvSpPr>
      <dsp:spPr>
        <a:xfrm>
          <a:off x="7327146" y="1695465"/>
          <a:ext cx="1100168" cy="210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7327146" y="1695465"/>
        <a:ext cx="1100168" cy="210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EC257-93FB-4EFD-8E2D-D51F684F1CE5}">
      <dsp:nvSpPr>
        <dsp:cNvPr id="0" name=""/>
        <dsp:cNvSpPr/>
      </dsp:nvSpPr>
      <dsp:spPr>
        <a:xfrm>
          <a:off x="0" y="2320"/>
          <a:ext cx="10547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E700E-BDD7-4D5A-851B-B160BA97B5C2}">
      <dsp:nvSpPr>
        <dsp:cNvPr id="0" name=""/>
        <dsp:cNvSpPr/>
      </dsp:nvSpPr>
      <dsp:spPr>
        <a:xfrm>
          <a:off x="0" y="4640"/>
          <a:ext cx="5736734" cy="474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Аппарат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жетекчиси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40"/>
        <a:ext cx="5736734" cy="4747663"/>
      </dsp:txXfrm>
    </dsp:sp>
    <dsp:sp modelId="{B4D08819-250F-445E-977A-EA959E74C2F0}">
      <dsp:nvSpPr>
        <dsp:cNvPr id="0" name=""/>
        <dsp:cNvSpPr/>
      </dsp:nvSpPr>
      <dsp:spPr>
        <a:xfrm>
          <a:off x="5826812" y="27299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Уюштуруу-инспектордук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27299"/>
        <a:ext cx="4714113" cy="499570"/>
      </dsp:txXfrm>
    </dsp:sp>
    <dsp:sp modelId="{20213528-CB89-4C3E-B57C-F741341F9A8F}">
      <dsp:nvSpPr>
        <dsp:cNvPr id="0" name=""/>
        <dsp:cNvSpPr/>
      </dsp:nvSpPr>
      <dsp:spPr>
        <a:xfrm>
          <a:off x="5736734" y="526870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FE40C-8E55-4892-93A1-36E549C7CE03}">
      <dsp:nvSpPr>
        <dsp:cNvPr id="0" name=""/>
        <dsp:cNvSpPr/>
      </dsp:nvSpPr>
      <dsp:spPr>
        <a:xfrm>
          <a:off x="5826812" y="551848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Юридикалык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551848"/>
        <a:ext cx="4714113" cy="499570"/>
      </dsp:txXfrm>
    </dsp:sp>
    <dsp:sp modelId="{1FAC6D1C-E41A-4720-A5E2-459AB89EB4DD}">
      <dsp:nvSpPr>
        <dsp:cNvPr id="0" name=""/>
        <dsp:cNvSpPr/>
      </dsp:nvSpPr>
      <dsp:spPr>
        <a:xfrm>
          <a:off x="5736734" y="1051419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159C6-7EA4-4E7C-A39E-36598F38678B}">
      <dsp:nvSpPr>
        <dsp:cNvPr id="0" name=""/>
        <dsp:cNvSpPr/>
      </dsp:nvSpPr>
      <dsp:spPr>
        <a:xfrm>
          <a:off x="5826812" y="1076398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ресурстарын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башкаруу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1076398"/>
        <a:ext cx="4714113" cy="499570"/>
      </dsp:txXfrm>
    </dsp:sp>
    <dsp:sp modelId="{57DA3E51-8622-4CA1-B62D-6143503D2AF8}">
      <dsp:nvSpPr>
        <dsp:cNvPr id="0" name=""/>
        <dsp:cNvSpPr/>
      </dsp:nvSpPr>
      <dsp:spPr>
        <a:xfrm>
          <a:off x="5736734" y="1575969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A225B-27EC-4CF0-9D1B-AEDDAA18FC3F}">
      <dsp:nvSpPr>
        <dsp:cNvPr id="0" name=""/>
        <dsp:cNvSpPr/>
      </dsp:nvSpPr>
      <dsp:spPr>
        <a:xfrm>
          <a:off x="5826812" y="1600947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Жергиликтүү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алдынча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башкарууну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өнүктүрүү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1600947"/>
        <a:ext cx="4714113" cy="499570"/>
      </dsp:txXfrm>
    </dsp:sp>
    <dsp:sp modelId="{B169CF80-38FB-4663-92E1-EBBDC712D82D}">
      <dsp:nvSpPr>
        <dsp:cNvPr id="0" name=""/>
        <dsp:cNvSpPr/>
      </dsp:nvSpPr>
      <dsp:spPr>
        <a:xfrm>
          <a:off x="5736734" y="2100518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A44E-1476-4C59-B928-91774CE849D3}">
      <dsp:nvSpPr>
        <dsp:cNvPr id="0" name=""/>
        <dsp:cNvSpPr/>
      </dsp:nvSpPr>
      <dsp:spPr>
        <a:xfrm>
          <a:off x="5826812" y="2125497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аралык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кызматташтык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2125497"/>
        <a:ext cx="4714113" cy="499570"/>
      </dsp:txXfrm>
    </dsp:sp>
    <dsp:sp modelId="{765FA0EF-87FF-4794-BB61-854C7B13E570}">
      <dsp:nvSpPr>
        <dsp:cNvPr id="0" name=""/>
        <dsp:cNvSpPr/>
      </dsp:nvSpPr>
      <dsp:spPr>
        <a:xfrm>
          <a:off x="5736734" y="2625068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CBE52-9C2A-4643-A103-F407F33E10F2}">
      <dsp:nvSpPr>
        <dsp:cNvPr id="0" name=""/>
        <dsp:cNvSpPr/>
      </dsp:nvSpPr>
      <dsp:spPr>
        <a:xfrm>
          <a:off x="5826812" y="2650046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Документтик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камсыздоо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контролдоо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2650046"/>
        <a:ext cx="4714113" cy="499570"/>
      </dsp:txXfrm>
    </dsp:sp>
    <dsp:sp modelId="{2E884F9C-5720-4BE0-BFFC-7B248F843FB3}">
      <dsp:nvSpPr>
        <dsp:cNvPr id="0" name=""/>
        <dsp:cNvSpPr/>
      </dsp:nvSpPr>
      <dsp:spPr>
        <a:xfrm>
          <a:off x="5736734" y="3149617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FB3B-08BA-4BB7-81C8-F616AAF21F66}">
      <dsp:nvSpPr>
        <dsp:cNvPr id="0" name=""/>
        <dsp:cNvSpPr/>
      </dsp:nvSpPr>
      <dsp:spPr>
        <a:xfrm>
          <a:off x="5826812" y="3174596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редакциялоо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бөлүмү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3174596"/>
        <a:ext cx="4714113" cy="499570"/>
      </dsp:txXfrm>
    </dsp:sp>
    <dsp:sp modelId="{FEBAC040-9E9B-42FA-9839-8DB984103AF3}">
      <dsp:nvSpPr>
        <dsp:cNvPr id="0" name=""/>
        <dsp:cNvSpPr/>
      </dsp:nvSpPr>
      <dsp:spPr>
        <a:xfrm>
          <a:off x="5736734" y="3674167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0312C-B48A-4420-B5AF-46FE08EFA94C}">
      <dsp:nvSpPr>
        <dsp:cNvPr id="0" name=""/>
        <dsp:cNvSpPr/>
      </dsp:nvSpPr>
      <dsp:spPr>
        <a:xfrm>
          <a:off x="5826812" y="3699145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Коомчулук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менен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байланыштар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бөлүм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3699145"/>
        <a:ext cx="4714113" cy="499570"/>
      </dsp:txXfrm>
    </dsp:sp>
    <dsp:sp modelId="{2067ECDE-AD53-4FBF-BB80-1F0DC3BCE09D}">
      <dsp:nvSpPr>
        <dsp:cNvPr id="0" name=""/>
        <dsp:cNvSpPr/>
      </dsp:nvSpPr>
      <dsp:spPr>
        <a:xfrm>
          <a:off x="5736734" y="4198716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4D137-AEDB-4792-A160-B767D50ED577}">
      <dsp:nvSpPr>
        <dsp:cNvPr id="0" name=""/>
        <dsp:cNvSpPr/>
      </dsp:nvSpPr>
      <dsp:spPr>
        <a:xfrm>
          <a:off x="5826812" y="4223695"/>
          <a:ext cx="4714113" cy="49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Коррупцияга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каршы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аракеттенүү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укук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коргоо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органдары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менен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ара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аракеттенүү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боюнча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сектору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812" y="4223695"/>
        <a:ext cx="4714113" cy="499570"/>
      </dsp:txXfrm>
    </dsp:sp>
    <dsp:sp modelId="{4854A71D-E06C-40C0-933D-80071F6F1ACA}">
      <dsp:nvSpPr>
        <dsp:cNvPr id="0" name=""/>
        <dsp:cNvSpPr/>
      </dsp:nvSpPr>
      <dsp:spPr>
        <a:xfrm>
          <a:off x="5736734" y="4723266"/>
          <a:ext cx="4804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FE9C3-1D67-4C5D-A855-C835229D9BCA}">
      <dsp:nvSpPr>
        <dsp:cNvPr id="0" name=""/>
        <dsp:cNvSpPr/>
      </dsp:nvSpPr>
      <dsp:spPr>
        <a:xfrm>
          <a:off x="7117006" y="2227444"/>
          <a:ext cx="3267131" cy="293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(№12,13,14,15,16)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берүүборбору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 социалдык өнүктүрүү башкармалыгы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61573" y="3025122"/>
        <a:ext cx="2158136" cy="2070893"/>
      </dsp:txXfrm>
    </dsp:sp>
    <dsp:sp modelId="{A1FF7B7C-C39D-4CDC-B852-3894331ED0B2}">
      <dsp:nvSpPr>
        <dsp:cNvPr id="0" name=""/>
        <dsp:cNvSpPr/>
      </dsp:nvSpPr>
      <dsp:spPr>
        <a:xfrm>
          <a:off x="212220" y="2448015"/>
          <a:ext cx="3825247" cy="250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 аймактык башкармалыктар (№17,18,19,20,21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Районудук билим берүү борбору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7249" y="3129324"/>
        <a:ext cx="2567615" cy="1768781"/>
      </dsp:txXfrm>
    </dsp:sp>
    <dsp:sp modelId="{E8935717-7D14-4D72-B1FC-BBC4BAB4085E}">
      <dsp:nvSpPr>
        <dsp:cNvPr id="0" name=""/>
        <dsp:cNvSpPr/>
      </dsp:nvSpPr>
      <dsp:spPr>
        <a:xfrm>
          <a:off x="6813846" y="-90151"/>
          <a:ext cx="3331436" cy="230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(№6,7,8,9,10,11)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борбору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63906" y="-39522"/>
        <a:ext cx="2230747" cy="1627335"/>
      </dsp:txXfrm>
    </dsp:sp>
    <dsp:sp modelId="{8981CB27-D9C3-42E7-96C7-BC158E8374CD}">
      <dsp:nvSpPr>
        <dsp:cNvPr id="0" name=""/>
        <dsp:cNvSpPr/>
      </dsp:nvSpPr>
      <dsp:spPr>
        <a:xfrm>
          <a:off x="134012" y="-125975"/>
          <a:ext cx="3704636" cy="2381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аймактык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башкармалыктар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(№1, 2, 3, 4, 5,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Чон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-Арык)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билим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берүү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борбору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Райондук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социалдык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өнүктүрүүу</a:t>
          </a: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башкармалыгы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6328" y="-73659"/>
        <a:ext cx="2488613" cy="1681570"/>
      </dsp:txXfrm>
    </dsp:sp>
    <dsp:sp modelId="{6F615515-5158-448D-B191-25D8F36C1ABA}">
      <dsp:nvSpPr>
        <dsp:cNvPr id="0" name=""/>
        <dsp:cNvSpPr/>
      </dsp:nvSpPr>
      <dsp:spPr>
        <a:xfrm>
          <a:off x="2995232" y="353023"/>
          <a:ext cx="2254580" cy="225458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Ленин району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боюнча</a:t>
          </a: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муниципалдык</a:t>
          </a: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администрациясы</a:t>
          </a: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</a:p>
      </dsp:txBody>
      <dsp:txXfrm>
        <a:off x="3655583" y="1013374"/>
        <a:ext cx="1594229" cy="1594229"/>
      </dsp:txXfrm>
    </dsp:sp>
    <dsp:sp modelId="{75F750F8-956E-46EF-B346-2C4F50FC636C}">
      <dsp:nvSpPr>
        <dsp:cNvPr id="0" name=""/>
        <dsp:cNvSpPr/>
      </dsp:nvSpPr>
      <dsp:spPr>
        <a:xfrm rot="5400000">
          <a:off x="5306649" y="365716"/>
          <a:ext cx="2254580" cy="225458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Октябрь району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боюнча</a:t>
          </a: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муниципалдык</a:t>
          </a:r>
          <a:r>
            <a:rPr lang="ru-RU" sz="11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администрациясы</a:t>
          </a:r>
          <a:endParaRPr lang="ru-RU" sz="1100" kern="1200" dirty="0">
            <a:solidFill>
              <a:schemeClr val="tx1"/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5306649" y="1026067"/>
        <a:ext cx="1594229" cy="1594229"/>
      </dsp:txXfrm>
    </dsp:sp>
    <dsp:sp modelId="{4F0A3004-DDE5-4991-867E-A600E4B20BF1}">
      <dsp:nvSpPr>
        <dsp:cNvPr id="0" name=""/>
        <dsp:cNvSpPr/>
      </dsp:nvSpPr>
      <dsp:spPr>
        <a:xfrm rot="10800000">
          <a:off x="5339949" y="2678723"/>
          <a:ext cx="2137161" cy="206657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Биринчи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май району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боюнча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администрациясы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5339949" y="2678723"/>
        <a:ext cx="1511201" cy="1461286"/>
      </dsp:txXfrm>
    </dsp:sp>
    <dsp:sp modelId="{A36D3EB2-1E44-4D68-95EA-177C4C97DBEC}">
      <dsp:nvSpPr>
        <dsp:cNvPr id="0" name=""/>
        <dsp:cNvSpPr/>
      </dsp:nvSpPr>
      <dsp:spPr>
        <a:xfrm rot="16200000">
          <a:off x="3092709" y="2583478"/>
          <a:ext cx="2117434" cy="225710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Свердлов  району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боюнча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муниципалдык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администрациясы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3683965" y="2653314"/>
        <a:ext cx="1596014" cy="1497252"/>
      </dsp:txXfrm>
    </dsp:sp>
    <dsp:sp modelId="{99A0D9F5-0E70-47FF-839B-1E74E9EF7D35}">
      <dsp:nvSpPr>
        <dsp:cNvPr id="0" name=""/>
        <dsp:cNvSpPr/>
      </dsp:nvSpPr>
      <dsp:spPr>
        <a:xfrm>
          <a:off x="4865366" y="2203746"/>
          <a:ext cx="778428" cy="67689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45567E-4666-48B9-997B-37FEB5CFAFBC}">
      <dsp:nvSpPr>
        <dsp:cNvPr id="0" name=""/>
        <dsp:cNvSpPr/>
      </dsp:nvSpPr>
      <dsp:spPr>
        <a:xfrm rot="10800000">
          <a:off x="4865366" y="2464090"/>
          <a:ext cx="778428" cy="67689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5DDC-2853-4B90-8F6B-F087AEE2FA91}">
      <dsp:nvSpPr>
        <dsp:cNvPr id="0" name=""/>
        <dsp:cNvSpPr/>
      </dsp:nvSpPr>
      <dsp:spPr>
        <a:xfrm>
          <a:off x="192120" y="2303217"/>
          <a:ext cx="2214685" cy="1049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Биринчи</a:t>
          </a:r>
          <a:r>
            <a:rPr lang="ru-RU" sz="2800" kern="1200" dirty="0"/>
            <a:t> вице-мэр</a:t>
          </a:r>
        </a:p>
      </dsp:txBody>
      <dsp:txXfrm>
        <a:off x="243349" y="2354446"/>
        <a:ext cx="2112227" cy="946980"/>
      </dsp:txXfrm>
    </dsp:sp>
    <dsp:sp modelId="{1609DC2E-AE87-48DE-82F2-61B50A5E69A7}">
      <dsp:nvSpPr>
        <dsp:cNvPr id="0" name=""/>
        <dsp:cNvSpPr/>
      </dsp:nvSpPr>
      <dsp:spPr>
        <a:xfrm rot="20324447">
          <a:off x="2343331" y="2058904"/>
          <a:ext cx="1865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550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D1CAB-FC21-4D2D-B5A4-F5D15CE9415D}">
      <dsp:nvSpPr>
        <dsp:cNvPr id="0" name=""/>
        <dsp:cNvSpPr/>
      </dsp:nvSpPr>
      <dsp:spPr>
        <a:xfrm>
          <a:off x="3864981" y="631546"/>
          <a:ext cx="3360186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«Экономика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инвестиция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ММ</a:t>
          </a:r>
        </a:p>
      </dsp:txBody>
      <dsp:txXfrm>
        <a:off x="3918149" y="684714"/>
        <a:ext cx="3253850" cy="982816"/>
      </dsp:txXfrm>
    </dsp:sp>
    <dsp:sp modelId="{6454DE55-93D1-4CD3-8F8E-AE942C794947}">
      <dsp:nvSpPr>
        <dsp:cNvPr id="0" name=""/>
        <dsp:cNvSpPr/>
      </dsp:nvSpPr>
      <dsp:spPr>
        <a:xfrm rot="1027452">
          <a:off x="2364679" y="3448909"/>
          <a:ext cx="1900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0512" y="0"/>
              </a:lnTo>
            </a:path>
          </a:pathLst>
        </a:custGeom>
        <a:noFill/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667DC-7BC0-42A7-AFD7-60096233135A}">
      <dsp:nvSpPr>
        <dsp:cNvPr id="0" name=""/>
        <dsp:cNvSpPr/>
      </dsp:nvSpPr>
      <dsp:spPr>
        <a:xfrm>
          <a:off x="4223066" y="3644463"/>
          <a:ext cx="2988175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Санариптик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борбору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МИ</a:t>
          </a:r>
        </a:p>
      </dsp:txBody>
      <dsp:txXfrm>
        <a:off x="4276234" y="3697631"/>
        <a:ext cx="2881839" cy="982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2D785-176C-4D9C-9542-7E8F14950782}">
      <dsp:nvSpPr>
        <dsp:cNvPr id="0" name=""/>
        <dsp:cNvSpPr/>
      </dsp:nvSpPr>
      <dsp:spPr>
        <a:xfrm>
          <a:off x="5705340" y="1796588"/>
          <a:ext cx="4892971" cy="61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4"/>
              </a:lnTo>
              <a:lnTo>
                <a:pt x="4892971" y="440294"/>
              </a:lnTo>
              <a:lnTo>
                <a:pt x="4892971" y="610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BD3BB-D03F-4F22-91C2-C479DF14A74E}">
      <dsp:nvSpPr>
        <dsp:cNvPr id="0" name=""/>
        <dsp:cNvSpPr/>
      </dsp:nvSpPr>
      <dsp:spPr>
        <a:xfrm>
          <a:off x="5705340" y="1796588"/>
          <a:ext cx="2948658" cy="59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015"/>
              </a:lnTo>
              <a:lnTo>
                <a:pt x="2948658" y="430015"/>
              </a:lnTo>
              <a:lnTo>
                <a:pt x="2948658" y="5998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45A16-601D-47D9-933E-EC7092813D1F}">
      <dsp:nvSpPr>
        <dsp:cNvPr id="0" name=""/>
        <dsp:cNvSpPr/>
      </dsp:nvSpPr>
      <dsp:spPr>
        <a:xfrm>
          <a:off x="5705340" y="1796588"/>
          <a:ext cx="978594" cy="61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4"/>
              </a:lnTo>
              <a:lnTo>
                <a:pt x="978594" y="440294"/>
              </a:lnTo>
              <a:lnTo>
                <a:pt x="978594" y="610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FB477-7043-4ABD-AEDB-F6DDD3240F3F}">
      <dsp:nvSpPr>
        <dsp:cNvPr id="0" name=""/>
        <dsp:cNvSpPr/>
      </dsp:nvSpPr>
      <dsp:spPr>
        <a:xfrm>
          <a:off x="4726746" y="1796588"/>
          <a:ext cx="978594" cy="610133"/>
        </a:xfrm>
        <a:custGeom>
          <a:avLst/>
          <a:gdLst/>
          <a:ahLst/>
          <a:cxnLst/>
          <a:rect l="0" t="0" r="0" b="0"/>
          <a:pathLst>
            <a:path>
              <a:moveTo>
                <a:pt x="978594" y="0"/>
              </a:moveTo>
              <a:lnTo>
                <a:pt x="978594" y="440294"/>
              </a:lnTo>
              <a:lnTo>
                <a:pt x="0" y="440294"/>
              </a:lnTo>
              <a:lnTo>
                <a:pt x="0" y="610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E8BCF-B49C-46A4-BE71-CB4A46B3CEB0}">
      <dsp:nvSpPr>
        <dsp:cNvPr id="0" name=""/>
        <dsp:cNvSpPr/>
      </dsp:nvSpPr>
      <dsp:spPr>
        <a:xfrm>
          <a:off x="2769557" y="1796588"/>
          <a:ext cx="2935783" cy="610133"/>
        </a:xfrm>
        <a:custGeom>
          <a:avLst/>
          <a:gdLst/>
          <a:ahLst/>
          <a:cxnLst/>
          <a:rect l="0" t="0" r="0" b="0"/>
          <a:pathLst>
            <a:path>
              <a:moveTo>
                <a:pt x="2935783" y="0"/>
              </a:moveTo>
              <a:lnTo>
                <a:pt x="2935783" y="440294"/>
              </a:lnTo>
              <a:lnTo>
                <a:pt x="0" y="440294"/>
              </a:lnTo>
              <a:lnTo>
                <a:pt x="0" y="610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25C7F-8FD8-446C-ADEA-6AFED2E7890E}">
      <dsp:nvSpPr>
        <dsp:cNvPr id="0" name=""/>
        <dsp:cNvSpPr/>
      </dsp:nvSpPr>
      <dsp:spPr>
        <a:xfrm>
          <a:off x="812368" y="1796588"/>
          <a:ext cx="4892971" cy="610133"/>
        </a:xfrm>
        <a:custGeom>
          <a:avLst/>
          <a:gdLst/>
          <a:ahLst/>
          <a:cxnLst/>
          <a:rect l="0" t="0" r="0" b="0"/>
          <a:pathLst>
            <a:path>
              <a:moveTo>
                <a:pt x="4892971" y="0"/>
              </a:moveTo>
              <a:lnTo>
                <a:pt x="4892971" y="440294"/>
              </a:lnTo>
              <a:lnTo>
                <a:pt x="0" y="440294"/>
              </a:lnTo>
              <a:lnTo>
                <a:pt x="0" y="610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0AF13-796A-424F-8EDB-E5C120F678E4}">
      <dsp:nvSpPr>
        <dsp:cNvPr id="0" name=""/>
        <dsp:cNvSpPr/>
      </dsp:nvSpPr>
      <dsp:spPr>
        <a:xfrm>
          <a:off x="4896584" y="987833"/>
          <a:ext cx="1617511" cy="808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Вице-мэр</a:t>
          </a:r>
        </a:p>
      </dsp:txBody>
      <dsp:txXfrm>
        <a:off x="4896584" y="987833"/>
        <a:ext cx="1617511" cy="808755"/>
      </dsp:txXfrm>
    </dsp:sp>
    <dsp:sp modelId="{76F806F0-C393-4AC2-B64E-F6C46F3352FF}">
      <dsp:nvSpPr>
        <dsp:cNvPr id="0" name=""/>
        <dsp:cNvSpPr/>
      </dsp:nvSpPr>
      <dsp:spPr>
        <a:xfrm>
          <a:off x="3612" y="2406722"/>
          <a:ext cx="1617511" cy="1597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Шаар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куруу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архитектура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департаменти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612" y="2406722"/>
        <a:ext cx="1617511" cy="1597316"/>
      </dsp:txXfrm>
    </dsp:sp>
    <dsp:sp modelId="{4C3DE2F5-0C14-40CA-B910-0A59EE8ABEAD}">
      <dsp:nvSpPr>
        <dsp:cNvPr id="0" name=""/>
        <dsp:cNvSpPr/>
      </dsp:nvSpPr>
      <dsp:spPr>
        <a:xfrm>
          <a:off x="1960801" y="2406722"/>
          <a:ext cx="1617511" cy="145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Капиталдык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0801" y="2406722"/>
        <a:ext cx="1617511" cy="1459998"/>
      </dsp:txXfrm>
    </dsp:sp>
    <dsp:sp modelId="{A6B68554-E92B-4E89-98F3-32D6ECD047AC}">
      <dsp:nvSpPr>
        <dsp:cNvPr id="0" name=""/>
        <dsp:cNvSpPr/>
      </dsp:nvSpPr>
      <dsp:spPr>
        <a:xfrm>
          <a:off x="3917990" y="2406722"/>
          <a:ext cx="1617511" cy="143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пайдалануу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7990" y="2406722"/>
        <a:ext cx="1617511" cy="1439924"/>
      </dsp:txXfrm>
    </dsp:sp>
    <dsp:sp modelId="{3B71E00B-79EB-4B2C-8EB9-4EFE8554ABB7}">
      <dsp:nvSpPr>
        <dsp:cNvPr id="0" name=""/>
        <dsp:cNvSpPr/>
      </dsp:nvSpPr>
      <dsp:spPr>
        <a:xfrm>
          <a:off x="5875179" y="2406722"/>
          <a:ext cx="1617511" cy="1723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Коомдук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мамлекеттик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курулуш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179" y="2406722"/>
        <a:ext cx="1617511" cy="1723264"/>
      </dsp:txXfrm>
    </dsp:sp>
    <dsp:sp modelId="{F3152C16-71B8-4643-9FF6-7CBB840FFDB2}">
      <dsp:nvSpPr>
        <dsp:cNvPr id="0" name=""/>
        <dsp:cNvSpPr/>
      </dsp:nvSpPr>
      <dsp:spPr>
        <a:xfrm>
          <a:off x="7845243" y="2396442"/>
          <a:ext cx="1617511" cy="1849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Жол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сыноо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лабароториясы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5243" y="2396442"/>
        <a:ext cx="1617511" cy="1849211"/>
      </dsp:txXfrm>
    </dsp:sp>
    <dsp:sp modelId="{BCD6CF94-D794-42D3-99D0-52DC67391B07}">
      <dsp:nvSpPr>
        <dsp:cNvPr id="0" name=""/>
        <dsp:cNvSpPr/>
      </dsp:nvSpPr>
      <dsp:spPr>
        <a:xfrm>
          <a:off x="9789556" y="2406722"/>
          <a:ext cx="1617511" cy="143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ресурстар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башкармалыгы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9556" y="2406722"/>
        <a:ext cx="1617511" cy="1434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C34B-70C9-480D-93B4-87080A75E60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A6EE-EB12-4F55-AC17-3711BCD08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A6EE-EB12-4F55-AC17-3711BCD083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8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7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0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5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8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2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4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6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3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90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8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60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19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0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43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5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74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3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17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3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1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7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8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11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94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9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41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C10FA-03C9-42D6-9A08-3CA5D13E2C8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91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25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13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90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2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6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73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52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5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90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2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18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5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0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75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55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0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5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5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2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981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08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381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0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3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3E3F-6491-4B9C-B504-6E323D8B83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B9B1-83AD-4D88-BA53-ACF0AAD45E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8C10FA-03C9-42D6-9A08-3CA5D13E2C89}" type="datetimeFigureOut">
              <a:rPr lang="ru-RU" smtClean="0">
                <a:solidFill>
                  <a:prstClr val="black"/>
                </a:solidFill>
              </a:rPr>
              <a:pPr/>
              <a:t>21.04.2021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861223-6ED7-4F63-BF33-C773A9663B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8C10FA-03C9-42D6-9A08-3CA5D13E2C89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1223-6ED7-4F63-BF33-C773A9663B6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08C10FA-03C9-42D6-9A08-3CA5D13E2C89}" type="datetimeFigureOut">
              <a:rPr lang="ru-RU" smtClean="0">
                <a:solidFill>
                  <a:srgbClr val="1CADE4"/>
                </a:solidFill>
              </a:rPr>
              <a:pPr/>
              <a:t>21.04.2021</a:t>
            </a:fld>
            <a:endParaRPr lang="ru-RU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861223-6ED7-4F63-BF33-C773A9663B68}" type="slidenum">
              <a:rPr lang="ru-RU" smtClean="0">
                <a:solidFill>
                  <a:srgbClr val="1CADE4"/>
                </a:solidFill>
              </a:rPr>
              <a:pPr/>
              <a:t>‹#›</a:t>
            </a:fld>
            <a:endParaRPr lang="ru-RU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10FA-03C9-42D6-9A08-3CA5D13E2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861223-6ED7-4F63-BF33-C773A9663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932" y="2150772"/>
            <a:ext cx="6815669" cy="21892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Бишкек </a:t>
            </a:r>
            <a:r>
              <a:rPr lang="ru-RU" dirty="0" err="1">
                <a:solidFill>
                  <a:srgbClr val="0070C0"/>
                </a:solidFill>
              </a:rPr>
              <a:t>шаарынын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мэриясынын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башкаруу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структурасы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6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35" y="1443236"/>
            <a:ext cx="6034007" cy="45196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163" y="656021"/>
            <a:ext cx="5666706" cy="68338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Социалдык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блок</a:t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1506828" y="1081825"/>
          <a:ext cx="9375820" cy="512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9507867"/>
              </p:ext>
            </p:extLst>
          </p:nvPr>
        </p:nvGraphicFramePr>
        <p:xfrm>
          <a:off x="1210614" y="759854"/>
          <a:ext cx="9955368" cy="537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669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2" y="1777285"/>
            <a:ext cx="8227366" cy="43187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036" y="304800"/>
            <a:ext cx="88546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Транспорт </a:t>
            </a:r>
            <a:r>
              <a:rPr lang="ru-RU" sz="4000" b="1" dirty="0" err="1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жана</a:t>
            </a:r>
            <a:r>
              <a:rPr lang="ru-RU" sz="4000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ru-RU" sz="4000" b="1" dirty="0" err="1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муниципалдык</a:t>
            </a:r>
            <a:r>
              <a:rPr lang="ru-RU" sz="4000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ru-RU" sz="4000" b="1" dirty="0" err="1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мүлк</a:t>
            </a:r>
            <a:r>
              <a:rPr lang="ru-RU" sz="4000" b="1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latin typeface="Calibri" panose="020F0502020204030204"/>
              </a:rPr>
              <a:t> блогу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598358"/>
              </p:ext>
            </p:extLst>
          </p:nvPr>
        </p:nvGraphicFramePr>
        <p:xfrm>
          <a:off x="1142999" y="1584101"/>
          <a:ext cx="10615411" cy="451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94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83" y="373487"/>
            <a:ext cx="4170025" cy="4017612"/>
          </a:xfrm>
          <a:prstGeom prst="rect">
            <a:avLst/>
          </a:prstGeom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976088"/>
              </p:ext>
            </p:extLst>
          </p:nvPr>
        </p:nvGraphicFramePr>
        <p:xfrm>
          <a:off x="811370" y="785611"/>
          <a:ext cx="10547796" cy="558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73487"/>
            <a:ext cx="76693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Турай</a:t>
            </a:r>
            <a:r>
              <a:rPr lang="ru-RU" sz="2400" b="1" dirty="0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 </a:t>
            </a:r>
            <a:r>
              <a:rPr lang="ru-RU" sz="2400" b="1" dirty="0" err="1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жак-коммуналдык</a:t>
            </a:r>
            <a:r>
              <a:rPr lang="ru-RU" sz="2400" b="1" dirty="0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 </a:t>
            </a:r>
            <a:r>
              <a:rPr lang="ru-RU" sz="2400" b="1" dirty="0" err="1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чарба</a:t>
            </a:r>
            <a:r>
              <a:rPr lang="ru-RU" sz="2400" b="1" dirty="0">
                <a:ln w="12700">
                  <a:solidFill>
                    <a:srgbClr val="1CADE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CADE4"/>
                  </a:outerShdw>
                </a:effectLst>
                <a:latin typeface="Calibri" panose="020F0502020204030204"/>
              </a:rPr>
              <a:t> блогу</a:t>
            </a:r>
          </a:p>
        </p:txBody>
      </p:sp>
    </p:spTree>
    <p:extLst>
      <p:ext uri="{BB962C8B-B14F-4D97-AF65-F5344CB8AC3E}">
        <p14:creationId xmlns:p14="http://schemas.microsoft.com/office/powerpoint/2010/main" val="373564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27020"/>
          <a:stretch>
            <a:fillRect/>
          </a:stretch>
        </p:blipFill>
        <p:spPr bwMode="auto">
          <a:xfrm>
            <a:off x="1611314" y="104775"/>
            <a:ext cx="8986837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787525" y="142875"/>
            <a:ext cx="7780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>
                <a:solidFill>
                  <a:srgbClr val="1F497D"/>
                </a:solidFill>
                <a:latin typeface="Roboto Bk"/>
              </a:rPr>
              <a:t>КӨҢҮЛ БУРГАНЫҢЫЗДАР ҮЧҮН РАХМАТ!</a:t>
            </a:r>
            <a:endParaRPr lang="en-US" altLang="en-US" dirty="0">
              <a:solidFill>
                <a:srgbClr val="1F497D"/>
              </a:solidFill>
              <a:latin typeface="Roboto Bk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0"/>
            <a:ext cx="1000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6564" y="666750"/>
            <a:ext cx="79644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289979"/>
            <a:ext cx="8352430" cy="6278040"/>
          </a:xfrm>
        </p:spPr>
      </p:pic>
      <p:sp>
        <p:nvSpPr>
          <p:cNvPr id="6" name="Прямоугольник 5"/>
          <p:cNvSpPr/>
          <p:nvPr/>
        </p:nvSpPr>
        <p:spPr>
          <a:xfrm>
            <a:off x="8730724" y="458955"/>
            <a:ext cx="30707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—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борбору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өлкөбүздөгү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чоң шаар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Калкы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1 074.1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жашоочу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түндүгүндө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өрөөнүндө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Казакстан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чектешкен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км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алыстыкта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Шаардын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аянты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127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чарчы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Шаарды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башкарат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</p:txBody>
      </p:sp>
    </p:spTree>
    <p:extLst>
      <p:ext uri="{BB962C8B-B14F-4D97-AF65-F5344CB8AC3E}">
        <p14:creationId xmlns:p14="http://schemas.microsoft.com/office/powerpoint/2010/main" val="193611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Шаардын</a:t>
            </a:r>
            <a:r>
              <a:rPr lang="ru-RU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административдик</a:t>
            </a:r>
            <a:r>
              <a:rPr lang="ru-RU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бөлүнүшү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76157"/>
              </p:ext>
            </p:extLst>
          </p:nvPr>
        </p:nvGraphicFramePr>
        <p:xfrm>
          <a:off x="1023938" y="2286000"/>
          <a:ext cx="1003901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57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498" y="588584"/>
            <a:ext cx="8761413" cy="1487605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шаардык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2018-жылдыг 23-ноябрындагы №81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токтому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бекитилген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Бишкек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шаарынын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мэриясынын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түзүмү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2961253"/>
              </p:ext>
            </p:extLst>
          </p:nvPr>
        </p:nvGraphicFramePr>
        <p:xfrm>
          <a:off x="1155700" y="2230735"/>
          <a:ext cx="9933010" cy="435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20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36" y="721217"/>
            <a:ext cx="8761413" cy="953037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мэриясынын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2020-жылдын 20-ноябрындагы №110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Бишкек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мэриясынын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структурасы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71899"/>
              </p:ext>
            </p:extLst>
          </p:nvPr>
        </p:nvGraphicFramePr>
        <p:xfrm>
          <a:off x="631066" y="1416676"/>
          <a:ext cx="10844010" cy="499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93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3490174"/>
            <a:ext cx="5466956" cy="243139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68768"/>
              </p:ext>
            </p:extLst>
          </p:nvPr>
        </p:nvGraphicFramePr>
        <p:xfrm>
          <a:off x="875763" y="1442434"/>
          <a:ext cx="10547798" cy="4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51527" y="365216"/>
            <a:ext cx="9298547" cy="107721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Бишкек </a:t>
            </a:r>
            <a:r>
              <a:rPr lang="ru-RU" sz="3200" dirty="0" err="1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шаарынын</a:t>
            </a:r>
            <a:r>
              <a:rPr lang="ru-RU" sz="3200" dirty="0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dirty="0" err="1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мэриясынын</a:t>
            </a:r>
            <a:r>
              <a:rPr lang="ru-RU" sz="3200" dirty="0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dirty="0" err="1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борбордук</a:t>
            </a:r>
            <a:r>
              <a:rPr lang="ru-RU" sz="3200" dirty="0">
                <a:ln w="0"/>
                <a:gradFill>
                  <a:gsLst>
                    <a:gs pos="0">
                      <a:srgbClr val="3E8853">
                        <a:lumMod val="50000"/>
                      </a:srgbClr>
                    </a:gs>
                    <a:gs pos="50000">
                      <a:srgbClr val="3E8853"/>
                    </a:gs>
                    <a:gs pos="100000">
                      <a:srgbClr val="3E885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аппараты</a:t>
            </a:r>
          </a:p>
        </p:txBody>
      </p:sp>
    </p:spTree>
    <p:extLst>
      <p:ext uri="{BB962C8B-B14F-4D97-AF65-F5344CB8AC3E}">
        <p14:creationId xmlns:p14="http://schemas.microsoft.com/office/powerpoint/2010/main" val="85504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45" y="351068"/>
            <a:ext cx="9601196" cy="717879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Аймактык</a:t>
            </a:r>
            <a:r>
              <a:rPr lang="ru-RU" dirty="0"/>
              <a:t> </a:t>
            </a:r>
            <a:r>
              <a:rPr lang="ru-RU" dirty="0" err="1"/>
              <a:t>бөлүмдөр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00404"/>
              </p:ext>
            </p:extLst>
          </p:nvPr>
        </p:nvGraphicFramePr>
        <p:xfrm>
          <a:off x="978794" y="1159099"/>
          <a:ext cx="10509161" cy="534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05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230683"/>
            <a:ext cx="9427335" cy="66273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3" y="293005"/>
            <a:ext cx="8457128" cy="12808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Экономика </a:t>
            </a:r>
            <a:r>
              <a:rPr lang="ru-RU" dirty="0" err="1">
                <a:solidFill>
                  <a:schemeClr val="bg1"/>
                </a:solidFill>
              </a:rPr>
              <a:t>жана</a:t>
            </a:r>
            <a:r>
              <a:rPr lang="ru-RU" dirty="0">
                <a:solidFill>
                  <a:schemeClr val="bg1"/>
                </a:solidFill>
              </a:rPr>
              <a:t> финансы блогу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9317710"/>
              </p:ext>
            </p:extLst>
          </p:nvPr>
        </p:nvGraphicFramePr>
        <p:xfrm>
          <a:off x="3542748" y="1241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43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1325470"/>
            <a:ext cx="11230376" cy="5237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125"/>
            <a:ext cx="8911687" cy="91334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Шаар</a:t>
            </a:r>
            <a:r>
              <a:rPr lang="ru-RU" sz="3200" dirty="0"/>
              <a:t> </a:t>
            </a:r>
            <a:r>
              <a:rPr lang="ru-RU" sz="3200" dirty="0" err="1"/>
              <a:t>куруу</a:t>
            </a:r>
            <a:r>
              <a:rPr lang="ru-RU" sz="3200" dirty="0"/>
              <a:t>, </a:t>
            </a:r>
            <a:r>
              <a:rPr lang="ru-RU" sz="3200" dirty="0" err="1"/>
              <a:t>архитетура</a:t>
            </a:r>
            <a:r>
              <a:rPr lang="ru-RU" sz="3200" dirty="0"/>
              <a:t>, </a:t>
            </a:r>
            <a:r>
              <a:rPr lang="ru-RU" sz="3200" dirty="0" err="1"/>
              <a:t>жер</a:t>
            </a:r>
            <a:r>
              <a:rPr lang="ru-RU" sz="3200" dirty="0"/>
              <a:t> </a:t>
            </a:r>
            <a:r>
              <a:rPr lang="ru-RU" sz="3200" dirty="0" err="1"/>
              <a:t>маселелери</a:t>
            </a:r>
            <a:r>
              <a:rPr lang="ru-RU" sz="3200" dirty="0"/>
              <a:t> блогу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2925320"/>
              </p:ext>
            </p:extLst>
          </p:nvPr>
        </p:nvGraphicFramePr>
        <p:xfrm>
          <a:off x="450761" y="1049112"/>
          <a:ext cx="11410681" cy="551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8426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Базис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398</TotalTime>
  <Words>516</Words>
  <Application>Microsoft Office PowerPoint</Application>
  <PresentationFormat>Широкоэкранный</PresentationFormat>
  <Paragraphs>114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Century Gothic</vt:lpstr>
      <vt:lpstr>Corbel</vt:lpstr>
      <vt:lpstr>Garamond</vt:lpstr>
      <vt:lpstr>Roboto Bk</vt:lpstr>
      <vt:lpstr>Times New Roman</vt:lpstr>
      <vt:lpstr>Tw Cen MT</vt:lpstr>
      <vt:lpstr>Tw Cen MT Condensed</vt:lpstr>
      <vt:lpstr>Wingdings 3</vt:lpstr>
      <vt:lpstr>Тема Office</vt:lpstr>
      <vt:lpstr>Натуральные материалы</vt:lpstr>
      <vt:lpstr>Интеграл</vt:lpstr>
      <vt:lpstr>Базис</vt:lpstr>
      <vt:lpstr>Легкий дым</vt:lpstr>
      <vt:lpstr>Бишкек шаарынын мэриясынын башкаруу структурасы</vt:lpstr>
      <vt:lpstr>Презентация PowerPoint</vt:lpstr>
      <vt:lpstr> Шаардын административдик бөлүнүшү</vt:lpstr>
      <vt:lpstr>  Бишкек шаардык кеңештин 2018-жылдыг 23-ноябрындагы №81 токтому менен бекитилген Бишкек шаарынын мэриясынын түзүмү </vt:lpstr>
      <vt:lpstr>Бишкек шаарынын мэриясынын 2020-жылдын 20-ноябрындагы №110 токтому бекитилген Бишкек шаарынын мэриясынын башкаруу структурасы</vt:lpstr>
      <vt:lpstr>Презентация PowerPoint</vt:lpstr>
      <vt:lpstr>Аймактык бөлүмдөр</vt:lpstr>
      <vt:lpstr>Экономика жана финансы блогу</vt:lpstr>
      <vt:lpstr>Шаар куруу, архитетура, жер маселелери блогу </vt:lpstr>
      <vt:lpstr> Социалдык блок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управления города Бишкек</dc:title>
  <dc:creator>Алия Артисбекова</dc:creator>
  <cp:lastModifiedBy>Пользователь</cp:lastModifiedBy>
  <cp:revision>44</cp:revision>
  <cp:lastPrinted>2021-04-21T11:38:12Z</cp:lastPrinted>
  <dcterms:created xsi:type="dcterms:W3CDTF">2021-04-19T09:55:08Z</dcterms:created>
  <dcterms:modified xsi:type="dcterms:W3CDTF">2021-04-21T11:53:30Z</dcterms:modified>
</cp:coreProperties>
</file>